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a, Suman" userId="d0d460b4-17d3-437e-b9b5-7c893b4ef3f7" providerId="ADAL" clId="{79069E49-BA7E-46D2-8F00-D967E3D0106D}"/>
    <pc:docChg chg="undo custSel addSld modSld sldOrd">
      <pc:chgData name="Bera, Suman" userId="d0d460b4-17d3-437e-b9b5-7c893b4ef3f7" providerId="ADAL" clId="{79069E49-BA7E-46D2-8F00-D967E3D0106D}" dt="2024-12-08T15:21:43.385" v="366" actId="20577"/>
      <pc:docMkLst>
        <pc:docMk/>
      </pc:docMkLst>
      <pc:sldChg chg="modSp mod">
        <pc:chgData name="Bera, Suman" userId="d0d460b4-17d3-437e-b9b5-7c893b4ef3f7" providerId="ADAL" clId="{79069E49-BA7E-46D2-8F00-D967E3D0106D}" dt="2024-12-08T15:21:43.385" v="366" actId="20577"/>
        <pc:sldMkLst>
          <pc:docMk/>
          <pc:sldMk cId="685289343" sldId="257"/>
        </pc:sldMkLst>
        <pc:spChg chg="mod">
          <ac:chgData name="Bera, Suman" userId="d0d460b4-17d3-437e-b9b5-7c893b4ef3f7" providerId="ADAL" clId="{79069E49-BA7E-46D2-8F00-D967E3D0106D}" dt="2024-12-08T15:21:43.385" v="366" actId="20577"/>
          <ac:spMkLst>
            <pc:docMk/>
            <pc:sldMk cId="685289343" sldId="257"/>
            <ac:spMk id="12" creationId="{587F749C-553B-28BD-58DF-F89FF989C47A}"/>
          </ac:spMkLst>
        </pc:spChg>
      </pc:sldChg>
      <pc:sldChg chg="modSp mod">
        <pc:chgData name="Bera, Suman" userId="d0d460b4-17d3-437e-b9b5-7c893b4ef3f7" providerId="ADAL" clId="{79069E49-BA7E-46D2-8F00-D967E3D0106D}" dt="2024-12-08T12:32:06.241" v="11" actId="21"/>
        <pc:sldMkLst>
          <pc:docMk/>
          <pc:sldMk cId="2910204900" sldId="264"/>
        </pc:sldMkLst>
        <pc:spChg chg="mod">
          <ac:chgData name="Bera, Suman" userId="d0d460b4-17d3-437e-b9b5-7c893b4ef3f7" providerId="ADAL" clId="{79069E49-BA7E-46D2-8F00-D967E3D0106D}" dt="2024-12-08T12:32:06.241" v="11" actId="21"/>
          <ac:spMkLst>
            <pc:docMk/>
            <pc:sldMk cId="2910204900" sldId="264"/>
            <ac:spMk id="21" creationId="{059D5571-8036-1463-DACF-D0C48488B0D5}"/>
          </ac:spMkLst>
        </pc:spChg>
      </pc:sldChg>
      <pc:sldChg chg="addSp delSp modSp mod setBg addAnim delAnim modAnim">
        <pc:chgData name="Bera, Suman" userId="d0d460b4-17d3-437e-b9b5-7c893b4ef3f7" providerId="ADAL" clId="{79069E49-BA7E-46D2-8F00-D967E3D0106D}" dt="2024-12-08T13:00:13.116" v="362" actId="1035"/>
        <pc:sldMkLst>
          <pc:docMk/>
          <pc:sldMk cId="1542316905" sldId="265"/>
        </pc:sldMkLst>
        <pc:spChg chg="mod">
          <ac:chgData name="Bera, Suman" userId="d0d460b4-17d3-437e-b9b5-7c893b4ef3f7" providerId="ADAL" clId="{79069E49-BA7E-46D2-8F00-D967E3D0106D}" dt="2024-12-08T13:00:13.116" v="362" actId="1035"/>
          <ac:spMkLst>
            <pc:docMk/>
            <pc:sldMk cId="1542316905" sldId="265"/>
            <ac:spMk id="2" creationId="{A4F0FEC3-7B50-835C-4FF9-A8E29F97CF91}"/>
          </ac:spMkLst>
        </pc:spChg>
        <pc:spChg chg="add del">
          <ac:chgData name="Bera, Suman" userId="d0d460b4-17d3-437e-b9b5-7c893b4ef3f7" providerId="ADAL" clId="{79069E49-BA7E-46D2-8F00-D967E3D0106D}" dt="2024-12-08T12:42:25.602" v="68" actId="26606"/>
          <ac:spMkLst>
            <pc:docMk/>
            <pc:sldMk cId="1542316905" sldId="265"/>
            <ac:spMk id="11" creationId="{A8384FB5-9ADC-4DDC-881B-597D56F5B15D}"/>
          </ac:spMkLst>
        </pc:spChg>
        <pc:spChg chg="add del">
          <ac:chgData name="Bera, Suman" userId="d0d460b4-17d3-437e-b9b5-7c893b4ef3f7" providerId="ADAL" clId="{79069E49-BA7E-46D2-8F00-D967E3D0106D}" dt="2024-12-08T12:42:25.602" v="68" actId="26606"/>
          <ac:spMkLst>
            <pc:docMk/>
            <pc:sldMk cId="1542316905" sldId="265"/>
            <ac:spMk id="13" creationId="{91E5A9A7-95C6-4F4F-B00E-C82E07FE62EF}"/>
          </ac:spMkLst>
        </pc:spChg>
        <pc:spChg chg="add del">
          <ac:chgData name="Bera, Suman" userId="d0d460b4-17d3-437e-b9b5-7c893b4ef3f7" providerId="ADAL" clId="{79069E49-BA7E-46D2-8F00-D967E3D0106D}" dt="2024-12-08T12:42:25.602" v="68" actId="26606"/>
          <ac:spMkLst>
            <pc:docMk/>
            <pc:sldMk cId="1542316905" sldId="265"/>
            <ac:spMk id="15" creationId="{D07DD2DE-F619-49DD-B5E7-03A290FF4ED1}"/>
          </ac:spMkLst>
        </pc:spChg>
        <pc:spChg chg="add del">
          <ac:chgData name="Bera, Suman" userId="d0d460b4-17d3-437e-b9b5-7c893b4ef3f7" providerId="ADAL" clId="{79069E49-BA7E-46D2-8F00-D967E3D0106D}" dt="2024-12-08T12:42:25.602" v="68" actId="26606"/>
          <ac:spMkLst>
            <pc:docMk/>
            <pc:sldMk cId="1542316905" sldId="265"/>
            <ac:spMk id="17" creationId="{85149191-5F60-4A28-AAFF-039F96B0F3EC}"/>
          </ac:spMkLst>
        </pc:spChg>
        <pc:spChg chg="add del">
          <ac:chgData name="Bera, Suman" userId="d0d460b4-17d3-437e-b9b5-7c893b4ef3f7" providerId="ADAL" clId="{79069E49-BA7E-46D2-8F00-D967E3D0106D}" dt="2024-12-08T12:42:25.602" v="68" actId="26606"/>
          <ac:spMkLst>
            <pc:docMk/>
            <pc:sldMk cId="1542316905" sldId="265"/>
            <ac:spMk id="19" creationId="{F8260ED5-17F7-4158-B241-D51DD4CF1B7E}"/>
          </ac:spMkLst>
        </pc:spChg>
        <pc:spChg chg="add del">
          <ac:chgData name="Bera, Suman" userId="d0d460b4-17d3-437e-b9b5-7c893b4ef3f7" providerId="ADAL" clId="{79069E49-BA7E-46D2-8F00-D967E3D0106D}" dt="2024-12-08T12:43:29.044" v="78" actId="26606"/>
          <ac:spMkLst>
            <pc:docMk/>
            <pc:sldMk cId="1542316905" sldId="265"/>
            <ac:spMk id="21" creationId="{5BF4DF2C-F028-4921-9C23-41303F650A62}"/>
          </ac:spMkLst>
        </pc:spChg>
        <pc:spChg chg="add del">
          <ac:chgData name="Bera, Suman" userId="d0d460b4-17d3-437e-b9b5-7c893b4ef3f7" providerId="ADAL" clId="{79069E49-BA7E-46D2-8F00-D967E3D0106D}" dt="2024-12-08T12:43:29.044" v="78" actId="26606"/>
          <ac:spMkLst>
            <pc:docMk/>
            <pc:sldMk cId="1542316905" sldId="265"/>
            <ac:spMk id="22" creationId="{158B3569-73B2-4D05-8E95-886A6EE17F1F}"/>
          </ac:spMkLst>
        </pc:spChg>
        <pc:spChg chg="add del">
          <ac:chgData name="Bera, Suman" userId="d0d460b4-17d3-437e-b9b5-7c893b4ef3f7" providerId="ADAL" clId="{79069E49-BA7E-46D2-8F00-D967E3D0106D}" dt="2024-12-08T12:43:27.963" v="76" actId="26606"/>
          <ac:spMkLst>
            <pc:docMk/>
            <pc:sldMk cId="1542316905" sldId="265"/>
            <ac:spMk id="30" creationId="{6753252F-4873-4F63-801D-CC719279A7D5}"/>
          </ac:spMkLst>
        </pc:spChg>
        <pc:spChg chg="add del">
          <ac:chgData name="Bera, Suman" userId="d0d460b4-17d3-437e-b9b5-7c893b4ef3f7" providerId="ADAL" clId="{79069E49-BA7E-46D2-8F00-D967E3D0106D}" dt="2024-12-08T12:43:27.963" v="76" actId="26606"/>
          <ac:spMkLst>
            <pc:docMk/>
            <pc:sldMk cId="1542316905" sldId="265"/>
            <ac:spMk id="32" creationId="{047C8CCB-F95D-4249-92DD-651249D3535A}"/>
          </ac:spMkLst>
        </pc:spChg>
        <pc:grpChg chg="add del">
          <ac:chgData name="Bera, Suman" userId="d0d460b4-17d3-437e-b9b5-7c893b4ef3f7" providerId="ADAL" clId="{79069E49-BA7E-46D2-8F00-D967E3D0106D}" dt="2024-12-08T12:43:29.044" v="78" actId="26606"/>
          <ac:grpSpMkLst>
            <pc:docMk/>
            <pc:sldMk cId="1542316905" sldId="265"/>
            <ac:grpSpMk id="24" creationId="{892B7B61-D701-474B-AE8F-EA238B550A78}"/>
          </ac:grpSpMkLst>
        </pc:grpChg>
        <pc:picChg chg="add mod">
          <ac:chgData name="Bera, Suman" userId="d0d460b4-17d3-437e-b9b5-7c893b4ef3f7" providerId="ADAL" clId="{79069E49-BA7E-46D2-8F00-D967E3D0106D}" dt="2024-12-08T12:36:29.883" v="58" actId="931"/>
          <ac:picMkLst>
            <pc:docMk/>
            <pc:sldMk cId="1542316905" sldId="265"/>
            <ac:picMk id="4" creationId="{3E4F7362-9C13-5BDF-C951-FA3FC34E97D0}"/>
          </ac:picMkLst>
        </pc:picChg>
        <pc:picChg chg="add del mod">
          <ac:chgData name="Bera, Suman" userId="d0d460b4-17d3-437e-b9b5-7c893b4ef3f7" providerId="ADAL" clId="{79069E49-BA7E-46D2-8F00-D967E3D0106D}" dt="2024-12-08T12:38:28.522" v="65" actId="478"/>
          <ac:picMkLst>
            <pc:docMk/>
            <pc:sldMk cId="1542316905" sldId="265"/>
            <ac:picMk id="5" creationId="{1888EE51-53CC-4775-71A1-B59D6D5AE76E}"/>
          </ac:picMkLst>
        </pc:picChg>
        <pc:picChg chg="add del mod">
          <ac:chgData name="Bera, Suman" userId="d0d460b4-17d3-437e-b9b5-7c893b4ef3f7" providerId="ADAL" clId="{79069E49-BA7E-46D2-8F00-D967E3D0106D}" dt="2024-12-08T12:43:31.299" v="79" actId="478"/>
          <ac:picMkLst>
            <pc:docMk/>
            <pc:sldMk cId="1542316905" sldId="265"/>
            <ac:picMk id="6" creationId="{0DBD43FD-6766-056C-8B57-8460ADD240C1}"/>
          </ac:picMkLst>
        </pc:picChg>
        <pc:picChg chg="add mod">
          <ac:chgData name="Bera, Suman" userId="d0d460b4-17d3-437e-b9b5-7c893b4ef3f7" providerId="ADAL" clId="{79069E49-BA7E-46D2-8F00-D967E3D0106D}" dt="2024-12-08T12:45:23.878" v="91" actId="14100"/>
          <ac:picMkLst>
            <pc:docMk/>
            <pc:sldMk cId="1542316905" sldId="265"/>
            <ac:picMk id="7" creationId="{D7D3F414-4B3D-29CD-F17F-A3B5D4478400}"/>
          </ac:picMkLst>
        </pc:picChg>
        <pc:cxnChg chg="add del">
          <ac:chgData name="Bera, Suman" userId="d0d460b4-17d3-437e-b9b5-7c893b4ef3f7" providerId="ADAL" clId="{79069E49-BA7E-46D2-8F00-D967E3D0106D}" dt="2024-12-08T12:43:29.044" v="78" actId="26606"/>
          <ac:cxnSpMkLst>
            <pc:docMk/>
            <pc:sldMk cId="1542316905" sldId="265"/>
            <ac:cxnSpMk id="23" creationId="{56020367-4FD5-4596-8E10-C5F095CD8DBF}"/>
          </ac:cxnSpMkLst>
        </pc:cxnChg>
      </pc:sldChg>
      <pc:sldChg chg="addSp delSp modSp add mod ord chgLayout">
        <pc:chgData name="Bera, Suman" userId="d0d460b4-17d3-437e-b9b5-7c893b4ef3f7" providerId="ADAL" clId="{79069E49-BA7E-46D2-8F00-D967E3D0106D}" dt="2024-12-08T12:52:44.537" v="206" actId="1036"/>
        <pc:sldMkLst>
          <pc:docMk/>
          <pc:sldMk cId="856370637" sldId="266"/>
        </pc:sldMkLst>
        <pc:spChg chg="del">
          <ac:chgData name="Bera, Suman" userId="d0d460b4-17d3-437e-b9b5-7c893b4ef3f7" providerId="ADAL" clId="{79069E49-BA7E-46D2-8F00-D967E3D0106D}" dt="2024-12-08T12:46:11.566" v="95" actId="478"/>
          <ac:spMkLst>
            <pc:docMk/>
            <pc:sldMk cId="856370637" sldId="266"/>
            <ac:spMk id="2" creationId="{DB0401F5-F90C-1363-30DB-B12213EEDAAD}"/>
          </ac:spMkLst>
        </pc:spChg>
        <pc:spChg chg="add mod">
          <ac:chgData name="Bera, Suman" userId="d0d460b4-17d3-437e-b9b5-7c893b4ef3f7" providerId="ADAL" clId="{79069E49-BA7E-46D2-8F00-D967E3D0106D}" dt="2024-12-08T12:47:58.204" v="96"/>
          <ac:spMkLst>
            <pc:docMk/>
            <pc:sldMk cId="856370637" sldId="266"/>
            <ac:spMk id="3" creationId="{B60AA7CD-E47F-9D2A-23D5-7DB1241806A4}"/>
          </ac:spMkLst>
        </pc:spChg>
        <pc:spChg chg="mod">
          <ac:chgData name="Bera, Suman" userId="d0d460b4-17d3-437e-b9b5-7c893b4ef3f7" providerId="ADAL" clId="{79069E49-BA7E-46D2-8F00-D967E3D0106D}" dt="2024-12-08T12:47:58.204" v="96"/>
          <ac:spMkLst>
            <pc:docMk/>
            <pc:sldMk cId="856370637" sldId="266"/>
            <ac:spMk id="5" creationId="{58E7F0AA-3824-F952-CE03-DC294B1D8F90}"/>
          </ac:spMkLst>
        </pc:spChg>
        <pc:spChg chg="add del mod">
          <ac:chgData name="Bera, Suman" userId="d0d460b4-17d3-437e-b9b5-7c893b4ef3f7" providerId="ADAL" clId="{79069E49-BA7E-46D2-8F00-D967E3D0106D}" dt="2024-12-08T12:48:03.254" v="97" actId="478"/>
          <ac:spMkLst>
            <pc:docMk/>
            <pc:sldMk cId="856370637" sldId="266"/>
            <ac:spMk id="6" creationId="{A750499A-13D7-3A05-AB17-008458005DEA}"/>
          </ac:spMkLst>
        </pc:spChg>
        <pc:spChg chg="add mod">
          <ac:chgData name="Bera, Suman" userId="d0d460b4-17d3-437e-b9b5-7c893b4ef3f7" providerId="ADAL" clId="{79069E49-BA7E-46D2-8F00-D967E3D0106D}" dt="2024-12-08T12:47:58.204" v="96"/>
          <ac:spMkLst>
            <pc:docMk/>
            <pc:sldMk cId="856370637" sldId="266"/>
            <ac:spMk id="7" creationId="{269D6314-E9D1-84A7-C7F3-85486F41AEF9}"/>
          </ac:spMkLst>
        </pc:spChg>
        <pc:spChg chg="add mod">
          <ac:chgData name="Bera, Suman" userId="d0d460b4-17d3-437e-b9b5-7c893b4ef3f7" providerId="ADAL" clId="{79069E49-BA7E-46D2-8F00-D967E3D0106D}" dt="2024-12-08T12:49:08.421" v="127" actId="1035"/>
          <ac:spMkLst>
            <pc:docMk/>
            <pc:sldMk cId="856370637" sldId="266"/>
            <ac:spMk id="8" creationId="{B9800D38-45D4-2F06-FA7C-4AFE1FE6E63D}"/>
          </ac:spMkLst>
        </pc:spChg>
        <pc:spChg chg="add del mod">
          <ac:chgData name="Bera, Suman" userId="d0d460b4-17d3-437e-b9b5-7c893b4ef3f7" providerId="ADAL" clId="{79069E49-BA7E-46D2-8F00-D967E3D0106D}" dt="2024-12-08T12:48:16.126" v="99" actId="478"/>
          <ac:spMkLst>
            <pc:docMk/>
            <pc:sldMk cId="856370637" sldId="266"/>
            <ac:spMk id="9" creationId="{D2F90581-B533-A3EA-F9C3-9C8C7AF00C96}"/>
          </ac:spMkLst>
        </pc:spChg>
        <pc:spChg chg="add del mod">
          <ac:chgData name="Bera, Suman" userId="d0d460b4-17d3-437e-b9b5-7c893b4ef3f7" providerId="ADAL" clId="{79069E49-BA7E-46D2-8F00-D967E3D0106D}" dt="2024-12-08T12:48:16.126" v="99" actId="478"/>
          <ac:spMkLst>
            <pc:docMk/>
            <pc:sldMk cId="856370637" sldId="266"/>
            <ac:spMk id="10" creationId="{691BF719-763E-F67C-4087-E7A68C551CA4}"/>
          </ac:spMkLst>
        </pc:spChg>
        <pc:spChg chg="add del mod">
          <ac:chgData name="Bera, Suman" userId="d0d460b4-17d3-437e-b9b5-7c893b4ef3f7" providerId="ADAL" clId="{79069E49-BA7E-46D2-8F00-D967E3D0106D}" dt="2024-12-08T12:48:16.126" v="99" actId="478"/>
          <ac:spMkLst>
            <pc:docMk/>
            <pc:sldMk cId="856370637" sldId="266"/>
            <ac:spMk id="11" creationId="{C7AB99D7-6B05-12CA-8EBF-526938CC150B}"/>
          </ac:spMkLst>
        </pc:spChg>
        <pc:spChg chg="add del mod">
          <ac:chgData name="Bera, Suman" userId="d0d460b4-17d3-437e-b9b5-7c893b4ef3f7" providerId="ADAL" clId="{79069E49-BA7E-46D2-8F00-D967E3D0106D}" dt="2024-12-08T12:48:16.126" v="99" actId="478"/>
          <ac:spMkLst>
            <pc:docMk/>
            <pc:sldMk cId="856370637" sldId="266"/>
            <ac:spMk id="12" creationId="{80C7C97E-6053-2978-5919-12AB0B128DFF}"/>
          </ac:spMkLst>
        </pc:spChg>
        <pc:spChg chg="add del mod">
          <ac:chgData name="Bera, Suman" userId="d0d460b4-17d3-437e-b9b5-7c893b4ef3f7" providerId="ADAL" clId="{79069E49-BA7E-46D2-8F00-D967E3D0106D}" dt="2024-12-08T12:48:16.126" v="99" actId="478"/>
          <ac:spMkLst>
            <pc:docMk/>
            <pc:sldMk cId="856370637" sldId="266"/>
            <ac:spMk id="13" creationId="{72A26D8E-928A-EDF7-69DE-3C58BD62BBE0}"/>
          </ac:spMkLst>
        </pc:spChg>
        <pc:spChg chg="add del mod">
          <ac:chgData name="Bera, Suman" userId="d0d460b4-17d3-437e-b9b5-7c893b4ef3f7" providerId="ADAL" clId="{79069E49-BA7E-46D2-8F00-D967E3D0106D}" dt="2024-12-08T12:48:16.126" v="99" actId="478"/>
          <ac:spMkLst>
            <pc:docMk/>
            <pc:sldMk cId="856370637" sldId="266"/>
            <ac:spMk id="16" creationId="{385B7BA6-AE6C-D89A-6F94-457127B0945F}"/>
          </ac:spMkLst>
        </pc:spChg>
        <pc:spChg chg="del">
          <ac:chgData name="Bera, Suman" userId="d0d460b4-17d3-437e-b9b5-7c893b4ef3f7" providerId="ADAL" clId="{79069E49-BA7E-46D2-8F00-D967E3D0106D}" dt="2024-12-08T12:46:11.566" v="95" actId="478"/>
          <ac:spMkLst>
            <pc:docMk/>
            <pc:sldMk cId="856370637" sldId="266"/>
            <ac:spMk id="17" creationId="{081236E9-4E66-D320-E4B3-179B67135B0A}"/>
          </ac:spMkLst>
        </pc:spChg>
        <pc:spChg chg="add del mod">
          <ac:chgData name="Bera, Suman" userId="d0d460b4-17d3-437e-b9b5-7c893b4ef3f7" providerId="ADAL" clId="{79069E49-BA7E-46D2-8F00-D967E3D0106D}" dt="2024-12-08T12:48:16.126" v="99" actId="478"/>
          <ac:spMkLst>
            <pc:docMk/>
            <pc:sldMk cId="856370637" sldId="266"/>
            <ac:spMk id="18" creationId="{81655711-F668-6F7D-B7FE-F0659E402F19}"/>
          </ac:spMkLst>
        </pc:spChg>
        <pc:spChg chg="del">
          <ac:chgData name="Bera, Suman" userId="d0d460b4-17d3-437e-b9b5-7c893b4ef3f7" providerId="ADAL" clId="{79069E49-BA7E-46D2-8F00-D967E3D0106D}" dt="2024-12-08T12:46:11.566" v="95" actId="478"/>
          <ac:spMkLst>
            <pc:docMk/>
            <pc:sldMk cId="856370637" sldId="266"/>
            <ac:spMk id="19" creationId="{375D6568-5FFF-A020-E841-ABCECFBF664B}"/>
          </ac:spMkLst>
        </pc:spChg>
        <pc:spChg chg="del">
          <ac:chgData name="Bera, Suman" userId="d0d460b4-17d3-437e-b9b5-7c893b4ef3f7" providerId="ADAL" clId="{79069E49-BA7E-46D2-8F00-D967E3D0106D}" dt="2024-12-08T12:46:11.566" v="95" actId="478"/>
          <ac:spMkLst>
            <pc:docMk/>
            <pc:sldMk cId="856370637" sldId="266"/>
            <ac:spMk id="20" creationId="{5EE729BD-A206-1239-643A-2DEBA9A824CC}"/>
          </ac:spMkLst>
        </pc:spChg>
        <pc:spChg chg="del">
          <ac:chgData name="Bera, Suman" userId="d0d460b4-17d3-437e-b9b5-7c893b4ef3f7" providerId="ADAL" clId="{79069E49-BA7E-46D2-8F00-D967E3D0106D}" dt="2024-12-08T12:46:11.566" v="95" actId="478"/>
          <ac:spMkLst>
            <pc:docMk/>
            <pc:sldMk cId="856370637" sldId="266"/>
            <ac:spMk id="21" creationId="{059D5571-8036-1463-DACF-D0C48488B0D5}"/>
          </ac:spMkLst>
        </pc:spChg>
        <pc:spChg chg="add del mod">
          <ac:chgData name="Bera, Suman" userId="d0d460b4-17d3-437e-b9b5-7c893b4ef3f7" providerId="ADAL" clId="{79069E49-BA7E-46D2-8F00-D967E3D0106D}" dt="2024-12-08T12:48:16.126" v="99" actId="478"/>
          <ac:spMkLst>
            <pc:docMk/>
            <pc:sldMk cId="856370637" sldId="266"/>
            <ac:spMk id="22" creationId="{3F79C077-4422-8728-95C1-DD4106FFDB3D}"/>
          </ac:spMkLst>
        </pc:spChg>
        <pc:spChg chg="del">
          <ac:chgData name="Bera, Suman" userId="d0d460b4-17d3-437e-b9b5-7c893b4ef3f7" providerId="ADAL" clId="{79069E49-BA7E-46D2-8F00-D967E3D0106D}" dt="2024-12-08T12:46:11.566" v="95" actId="478"/>
          <ac:spMkLst>
            <pc:docMk/>
            <pc:sldMk cId="856370637" sldId="266"/>
            <ac:spMk id="23" creationId="{847AD7B1-BC89-8DCD-8DDE-A0E1C80F2F34}"/>
          </ac:spMkLst>
        </pc:spChg>
        <pc:spChg chg="add del mod ord">
          <ac:chgData name="Bera, Suman" userId="d0d460b4-17d3-437e-b9b5-7c893b4ef3f7" providerId="ADAL" clId="{79069E49-BA7E-46D2-8F00-D967E3D0106D}" dt="2024-12-08T12:49:03.896" v="114" actId="478"/>
          <ac:spMkLst>
            <pc:docMk/>
            <pc:sldMk cId="856370637" sldId="266"/>
            <ac:spMk id="24" creationId="{281EDD55-B319-24D2-1E33-11530926C43B}"/>
          </ac:spMkLst>
        </pc:spChg>
        <pc:spChg chg="add mod">
          <ac:chgData name="Bera, Suman" userId="d0d460b4-17d3-437e-b9b5-7c893b4ef3f7" providerId="ADAL" clId="{79069E49-BA7E-46D2-8F00-D967E3D0106D}" dt="2024-12-08T12:52:44.537" v="206" actId="1036"/>
          <ac:spMkLst>
            <pc:docMk/>
            <pc:sldMk cId="856370637" sldId="266"/>
            <ac:spMk id="25" creationId="{5B97A1CC-CC22-930E-FC70-BC929376ED63}"/>
          </ac:spMkLst>
        </pc:spChg>
        <pc:grpChg chg="add mod">
          <ac:chgData name="Bera, Suman" userId="d0d460b4-17d3-437e-b9b5-7c893b4ef3f7" providerId="ADAL" clId="{79069E49-BA7E-46D2-8F00-D967E3D0106D}" dt="2024-12-08T12:47:58.204" v="96"/>
          <ac:grpSpMkLst>
            <pc:docMk/>
            <pc:sldMk cId="856370637" sldId="266"/>
            <ac:grpSpMk id="4" creationId="{3F1D1DB5-A3FF-172D-88BF-9BDE09A7F460}"/>
          </ac:grpSpMkLst>
        </pc:grpChg>
        <pc:grpChg chg="del">
          <ac:chgData name="Bera, Suman" userId="d0d460b4-17d3-437e-b9b5-7c893b4ef3f7" providerId="ADAL" clId="{79069E49-BA7E-46D2-8F00-D967E3D0106D}" dt="2024-12-08T12:46:11.566" v="95" actId="478"/>
          <ac:grpSpMkLst>
            <pc:docMk/>
            <pc:sldMk cId="856370637" sldId="266"/>
            <ac:grpSpMk id="14" creationId="{05700918-3961-29A5-5AF0-860278F172BB}"/>
          </ac:grpSpMkLst>
        </pc:grpChg>
      </pc:sldChg>
      <pc:sldChg chg="addSp delSp modSp new mod">
        <pc:chgData name="Bera, Suman" userId="d0d460b4-17d3-437e-b9b5-7c893b4ef3f7" providerId="ADAL" clId="{79069E49-BA7E-46D2-8F00-D967E3D0106D}" dt="2024-12-08T12:56:42.588" v="344" actId="14100"/>
        <pc:sldMkLst>
          <pc:docMk/>
          <pc:sldMk cId="3524526326" sldId="267"/>
        </pc:sldMkLst>
        <pc:spChg chg="del">
          <ac:chgData name="Bera, Suman" userId="d0d460b4-17d3-437e-b9b5-7c893b4ef3f7" providerId="ADAL" clId="{79069E49-BA7E-46D2-8F00-D967E3D0106D}" dt="2024-12-08T12:52:54.752" v="208" actId="478"/>
          <ac:spMkLst>
            <pc:docMk/>
            <pc:sldMk cId="3524526326" sldId="267"/>
            <ac:spMk id="2" creationId="{C16D7016-0A02-0C83-DACA-521E1F05D899}"/>
          </ac:spMkLst>
        </pc:spChg>
        <pc:spChg chg="add mod">
          <ac:chgData name="Bera, Suman" userId="d0d460b4-17d3-437e-b9b5-7c893b4ef3f7" providerId="ADAL" clId="{79069E49-BA7E-46D2-8F00-D967E3D0106D}" dt="2024-12-08T12:53:27.856" v="212" actId="1036"/>
          <ac:spMkLst>
            <pc:docMk/>
            <pc:sldMk cId="3524526326" sldId="267"/>
            <ac:spMk id="3" creationId="{6FC4E9CC-68FA-7155-0DF7-2EC143FB532B}"/>
          </ac:spMkLst>
        </pc:spChg>
        <pc:spChg chg="add mod">
          <ac:chgData name="Bera, Suman" userId="d0d460b4-17d3-437e-b9b5-7c893b4ef3f7" providerId="ADAL" clId="{79069E49-BA7E-46D2-8F00-D967E3D0106D}" dt="2024-12-08T12:55:19.531" v="237" actId="14100"/>
          <ac:spMkLst>
            <pc:docMk/>
            <pc:sldMk cId="3524526326" sldId="267"/>
            <ac:spMk id="4" creationId="{9E3732D8-FC0F-B56D-EB4E-D6FDECB6914C}"/>
          </ac:spMkLst>
        </pc:spChg>
        <pc:spChg chg="add del mod">
          <ac:chgData name="Bera, Suman" userId="d0d460b4-17d3-437e-b9b5-7c893b4ef3f7" providerId="ADAL" clId="{79069E49-BA7E-46D2-8F00-D967E3D0106D}" dt="2024-12-08T12:56:01.658" v="338" actId="478"/>
          <ac:spMkLst>
            <pc:docMk/>
            <pc:sldMk cId="3524526326" sldId="267"/>
            <ac:spMk id="5" creationId="{2A9F0C74-8A08-F88E-D811-13641F2D959D}"/>
          </ac:spMkLst>
        </pc:spChg>
        <pc:spChg chg="add mod">
          <ac:chgData name="Bera, Suman" userId="d0d460b4-17d3-437e-b9b5-7c893b4ef3f7" providerId="ADAL" clId="{79069E49-BA7E-46D2-8F00-D967E3D0106D}" dt="2024-12-08T12:56:42.588" v="344" actId="14100"/>
          <ac:spMkLst>
            <pc:docMk/>
            <pc:sldMk cId="3524526326" sldId="267"/>
            <ac:spMk id="6" creationId="{B5DD8710-1C15-2E20-D752-F0708512CE8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65D9-9BEE-A246-3475-945CE36F3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D36B2-4EEA-5392-9675-940F33D01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E6ED12-371C-2452-8B88-7E927175E45F}"/>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71EF2569-5347-D05B-6342-E543D65F7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92462-95A7-361E-90BE-C11E86199E7E}"/>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396828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1CE1-851C-A8F8-9CB3-64CBB00E0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426FA5-E434-3CE5-4E9D-C3ED81A76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18B1E-7C74-4DB3-7592-8F7E3CD6B840}"/>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FBCCE6B8-422B-272A-4A2F-EF2788382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B30D2-81EE-E3B3-13E5-E38F73E8F08A}"/>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396598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121CD-090C-AB1C-6B5C-C6D9B18553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AF3930-6CFF-B88D-42EC-C93145F3B2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7001E-F812-0356-55D3-89676B6FC6DE}"/>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94E8BDF7-F073-3BA9-0EC0-968EA1526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162A8-2994-9890-AA5D-F43BAFBF4FFF}"/>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410156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30FA-6590-AB07-7CE2-E39E890846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D2C4B-FA4F-F354-56A0-6BD4F437AA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AA010-4398-A029-E735-0ABB18AF5283}"/>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191E1199-EE42-2DFC-B6CE-2A8DB7160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446FB-60A7-9B00-47BD-283F4E44FD15}"/>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323418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2DC1-B35C-C62A-F78C-3015B5679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0090FB-049A-1881-E658-670F83D0C3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4A3A9-39D6-D61C-4CB0-65268CE8B8E4}"/>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A15D31F1-4C24-D30C-AECD-DEC42F70E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14D6E-14D9-5157-F3CB-4787657227A9}"/>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228594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8228-37E7-3E73-7643-EA4C383E73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71834-DC07-CBF1-3F35-AB3B7FABF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CB24BD-91C0-5646-0E8B-AFDC97613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9F6A11-751E-6099-E8B0-CA218031855A}"/>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6" name="Footer Placeholder 5">
            <a:extLst>
              <a:ext uri="{FF2B5EF4-FFF2-40B4-BE49-F238E27FC236}">
                <a16:creationId xmlns:a16="http://schemas.microsoft.com/office/drawing/2014/main" id="{31E35E95-2620-361E-60F2-A2FEF5A93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DC5F5-1F5F-F7D4-3B82-13F7B9D636D6}"/>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8680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F07A-1FD8-CD36-DF40-16D4941527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2CD8E3-ADF6-731A-E6A7-80113F78D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072CA4-E2EE-736A-30EA-B8BB10B45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07CCD5-7BCA-1926-197C-C01418C977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960F33-F1C5-E79C-8A59-124AC1EFAC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81CA4F-FC03-71D7-7DE8-115F3B9D3CF5}"/>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8" name="Footer Placeholder 7">
            <a:extLst>
              <a:ext uri="{FF2B5EF4-FFF2-40B4-BE49-F238E27FC236}">
                <a16:creationId xmlns:a16="http://schemas.microsoft.com/office/drawing/2014/main" id="{7D00C6F1-A2E8-A443-0751-79CDFC244A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0DA7E6-9CD7-A500-680D-C6E83FFEE0DF}"/>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285708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C46A-89FC-5A22-E355-90281C7FED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F94452-F61F-F0A6-A5EB-D6F7F7B93743}"/>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4" name="Footer Placeholder 3">
            <a:extLst>
              <a:ext uri="{FF2B5EF4-FFF2-40B4-BE49-F238E27FC236}">
                <a16:creationId xmlns:a16="http://schemas.microsoft.com/office/drawing/2014/main" id="{73606CBF-3781-5563-1329-44677507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38924C-DAE3-FE21-827A-969121E52EBB}"/>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138611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0139-EB8A-7CE3-5EDB-EC1361122B1D}"/>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3" name="Footer Placeholder 2">
            <a:extLst>
              <a:ext uri="{FF2B5EF4-FFF2-40B4-BE49-F238E27FC236}">
                <a16:creationId xmlns:a16="http://schemas.microsoft.com/office/drawing/2014/main" id="{44565E5A-861B-9853-E028-03F64699D2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75129-4F76-4B29-F443-72E98901BF5E}"/>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17674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523C-4BE3-7567-BAB8-7D983AEFF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E2FB26-BBDD-5405-05C9-FC18BAA10A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3E6B8E-2077-C8C9-29CF-77C144A74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673C9-53B8-15B1-D1E4-A9FBE8B82BD4}"/>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6" name="Footer Placeholder 5">
            <a:extLst>
              <a:ext uri="{FF2B5EF4-FFF2-40B4-BE49-F238E27FC236}">
                <a16:creationId xmlns:a16="http://schemas.microsoft.com/office/drawing/2014/main" id="{423E19CC-804F-68A2-45C8-42FB47DF9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C2445-FED2-2227-70CC-22C710D897C1}"/>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35554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96F1-FC66-9367-81FA-52FFFD5C40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749E0B-897B-5666-3CFD-019E97EF64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FCDC8D-C803-0C2F-2ECE-7AC897C59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42E7DD-863C-A602-F277-1C0F92B7E7B0}"/>
              </a:ext>
            </a:extLst>
          </p:cNvPr>
          <p:cNvSpPr>
            <a:spLocks noGrp="1"/>
          </p:cNvSpPr>
          <p:nvPr>
            <p:ph type="dt" sz="half" idx="10"/>
          </p:nvPr>
        </p:nvSpPr>
        <p:spPr/>
        <p:txBody>
          <a:bodyPr/>
          <a:lstStyle/>
          <a:p>
            <a:fld id="{8B7E8873-33F1-4416-8C1B-A12D65B05B1F}" type="datetimeFigureOut">
              <a:rPr lang="en-US" smtClean="0"/>
              <a:t>12/8/2024</a:t>
            </a:fld>
            <a:endParaRPr lang="en-US"/>
          </a:p>
        </p:txBody>
      </p:sp>
      <p:sp>
        <p:nvSpPr>
          <p:cNvPr id="6" name="Footer Placeholder 5">
            <a:extLst>
              <a:ext uri="{FF2B5EF4-FFF2-40B4-BE49-F238E27FC236}">
                <a16:creationId xmlns:a16="http://schemas.microsoft.com/office/drawing/2014/main" id="{27385E5A-0B23-9876-3A17-831F8220C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42A73-7BED-7CCA-D1E5-8E8B189D6BB0}"/>
              </a:ext>
            </a:extLst>
          </p:cNvPr>
          <p:cNvSpPr>
            <a:spLocks noGrp="1"/>
          </p:cNvSpPr>
          <p:nvPr>
            <p:ph type="sldNum" sz="quarter" idx="12"/>
          </p:nvPr>
        </p:nvSpPr>
        <p:spPr/>
        <p:txBody>
          <a:bodyPr/>
          <a:lstStyle/>
          <a:p>
            <a:fld id="{3F8A98DA-9BF5-43FF-8822-C73119BAA629}" type="slidenum">
              <a:rPr lang="en-US" smtClean="0"/>
              <a:t>‹#›</a:t>
            </a:fld>
            <a:endParaRPr lang="en-US"/>
          </a:p>
        </p:txBody>
      </p:sp>
    </p:spTree>
    <p:extLst>
      <p:ext uri="{BB962C8B-B14F-4D97-AF65-F5344CB8AC3E}">
        <p14:creationId xmlns:p14="http://schemas.microsoft.com/office/powerpoint/2010/main" val="939287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609F7A-9C6C-651D-4696-FB52678AC3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6E7E9-F6F9-BE51-8BDB-30E45EDCC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05504-18D6-3E60-8A61-2D265C1C9C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7E8873-33F1-4416-8C1B-A12D65B05B1F}" type="datetimeFigureOut">
              <a:rPr lang="en-US" smtClean="0"/>
              <a:t>12/8/2024</a:t>
            </a:fld>
            <a:endParaRPr lang="en-US"/>
          </a:p>
        </p:txBody>
      </p:sp>
      <p:sp>
        <p:nvSpPr>
          <p:cNvPr id="5" name="Footer Placeholder 4">
            <a:extLst>
              <a:ext uri="{FF2B5EF4-FFF2-40B4-BE49-F238E27FC236}">
                <a16:creationId xmlns:a16="http://schemas.microsoft.com/office/drawing/2014/main" id="{54BBB3F1-0121-1E8E-EA5A-32D35298EE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E258CF-0756-3DDE-2029-D016D54219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8A98DA-9BF5-43FF-8822-C73119BAA629}" type="slidenum">
              <a:rPr lang="en-US" smtClean="0"/>
              <a:t>‹#›</a:t>
            </a:fld>
            <a:endParaRPr lang="en-US"/>
          </a:p>
        </p:txBody>
      </p:sp>
    </p:spTree>
    <p:extLst>
      <p:ext uri="{BB962C8B-B14F-4D97-AF65-F5344CB8AC3E}">
        <p14:creationId xmlns:p14="http://schemas.microsoft.com/office/powerpoint/2010/main" val="1007058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hyperlink" Target="https://app.powerbi.com/view?r=eyJrIjoiNGIyZDBhZGYtYjQzZC00NzEwLWJlYTUtYjllZTg2ZGEyMWRlIiwidCI6ImRmODY3OWNkLWE4MGUtNDVkOC05OWFjLWM4M2VkN2ZmOTVhMCJ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5767796-D346-4816-CD46-A7060FDBFED4}"/>
              </a:ext>
            </a:extLst>
          </p:cNvPr>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5" name="TextBox 3">
            <a:extLst>
              <a:ext uri="{FF2B5EF4-FFF2-40B4-BE49-F238E27FC236}">
                <a16:creationId xmlns:a16="http://schemas.microsoft.com/office/drawing/2014/main" id="{81D89D64-3E1D-543B-DE24-75B423E68021}"/>
              </a:ext>
            </a:extLst>
          </p:cNvPr>
          <p:cNvSpPr txBox="1"/>
          <p:nvPr/>
        </p:nvSpPr>
        <p:spPr>
          <a:xfrm>
            <a:off x="902208" y="3093664"/>
            <a:ext cx="6151736" cy="1731243"/>
          </a:xfrm>
          <a:prstGeom prst="rect">
            <a:avLst/>
          </a:prstGeom>
        </p:spPr>
        <p:txBody>
          <a:bodyPr wrap="square" lIns="0" tIns="0" rIns="0" bIns="0" rtlCol="0" anchor="t">
            <a:spAutoFit/>
          </a:bodyPr>
          <a:lstStyle/>
          <a:p>
            <a:pPr algn="l">
              <a:lnSpc>
                <a:spcPts val="5438"/>
              </a:lnSpc>
            </a:pPr>
            <a:r>
              <a:rPr lang="en-US" sz="3995" b="1" dirty="0">
                <a:solidFill>
                  <a:srgbClr val="FFFFFF"/>
                </a:solidFill>
                <a:latin typeface="Calibri (MS) Bold"/>
                <a:ea typeface="Calibri (MS) Bold"/>
                <a:cs typeface="Calibri (MS) Bold"/>
                <a:sym typeface="Calibri (MS) Bold"/>
              </a:rPr>
              <a:t>SpaceX Launch Analysis</a:t>
            </a:r>
          </a:p>
          <a:p>
            <a:pPr algn="l">
              <a:lnSpc>
                <a:spcPts val="5438"/>
              </a:lnSpc>
            </a:pPr>
            <a:endParaRPr lang="en-US" sz="3995" b="1" dirty="0">
              <a:solidFill>
                <a:srgbClr val="FFFFFF"/>
              </a:solidFill>
              <a:latin typeface="Calibri (MS) Bold"/>
              <a:ea typeface="Calibri (MS) Bold"/>
              <a:cs typeface="Calibri (MS) Bold"/>
              <a:sym typeface="Calibri (MS) Bold"/>
            </a:endParaRPr>
          </a:p>
          <a:p>
            <a:pPr algn="l">
              <a:lnSpc>
                <a:spcPts val="2686"/>
              </a:lnSpc>
            </a:pPr>
            <a:r>
              <a:rPr lang="en-US" sz="2795" dirty="0">
                <a:solidFill>
                  <a:srgbClr val="FFFFFF"/>
                </a:solidFill>
                <a:latin typeface="Calibri (MS) Bold"/>
                <a:ea typeface="Calibri (MS) Bold"/>
                <a:cs typeface="Calibri (MS) Bold"/>
                <a:sym typeface="Calibri (MS) Bold"/>
              </a:rPr>
              <a:t>By - Suman Bera</a:t>
            </a:r>
          </a:p>
        </p:txBody>
      </p:sp>
    </p:spTree>
    <p:extLst>
      <p:ext uri="{BB962C8B-B14F-4D97-AF65-F5344CB8AC3E}">
        <p14:creationId xmlns:p14="http://schemas.microsoft.com/office/powerpoint/2010/main" val="109197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FEC3-7B50-835C-4FF9-A8E29F97CF91}"/>
              </a:ext>
            </a:extLst>
          </p:cNvPr>
          <p:cNvSpPr>
            <a:spLocks noGrp="1"/>
          </p:cNvSpPr>
          <p:nvPr>
            <p:ph type="title"/>
          </p:nvPr>
        </p:nvSpPr>
        <p:spPr>
          <a:xfrm>
            <a:off x="838200" y="158295"/>
            <a:ext cx="10515600" cy="930276"/>
          </a:xfrm>
        </p:spPr>
        <p:txBody>
          <a:bodyPr>
            <a:normAutofit/>
          </a:bodyPr>
          <a:lstStyle/>
          <a:p>
            <a:r>
              <a:rPr lang="en-US" sz="4400" b="1" spc="7" dirty="0">
                <a:solidFill>
                  <a:srgbClr val="000000"/>
                </a:solidFill>
                <a:latin typeface="IBM Plex Sans Bold"/>
                <a:ea typeface="IBM Plex Sans Bold"/>
                <a:cs typeface="IBM Plex Sans Bold"/>
                <a:sym typeface="IBM Plex Sans Bold"/>
              </a:rPr>
              <a:t>Dashboard: </a:t>
            </a:r>
            <a:r>
              <a:rPr lang="en-US" sz="3200" b="1" spc="7" dirty="0">
                <a:solidFill>
                  <a:srgbClr val="000000"/>
                </a:solidFill>
                <a:latin typeface="IBM Plex Sans Bold"/>
                <a:ea typeface="IBM Plex Sans Bold"/>
                <a:cs typeface="IBM Plex Sans Bold"/>
                <a:sym typeface="IBM Plex Sans Bold"/>
                <a:hlinkClick r:id="rId4"/>
              </a:rPr>
              <a:t>SpaceX Launch Analysis</a:t>
            </a:r>
            <a:r>
              <a:rPr lang="en-US" sz="4400" b="1" spc="7" dirty="0">
                <a:solidFill>
                  <a:srgbClr val="000000"/>
                </a:solidFill>
                <a:latin typeface="IBM Plex Sans Bold"/>
                <a:ea typeface="IBM Plex Sans Bold"/>
                <a:cs typeface="IBM Plex Sans Bold"/>
                <a:sym typeface="IBM Plex Sans Bold"/>
              </a:rPr>
              <a:t> </a:t>
            </a:r>
            <a:endParaRPr lang="en-US" dirty="0"/>
          </a:p>
        </p:txBody>
      </p:sp>
      <p:pic>
        <p:nvPicPr>
          <p:cNvPr id="7" name="Recording 2024-12-08 180529">
            <a:hlinkClick r:id="" action="ppaction://media"/>
            <a:extLst>
              <a:ext uri="{FF2B5EF4-FFF2-40B4-BE49-F238E27FC236}">
                <a16:creationId xmlns:a16="http://schemas.microsoft.com/office/drawing/2014/main" id="{D7D3F414-4B3D-29CD-F17F-A3B5D44784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6171" y="968829"/>
            <a:ext cx="10276115" cy="5889171"/>
          </a:xfrm>
          <a:prstGeom prst="rect">
            <a:avLst/>
          </a:prstGeom>
        </p:spPr>
      </p:pic>
    </p:spTree>
    <p:extLst>
      <p:ext uri="{BB962C8B-B14F-4D97-AF65-F5344CB8AC3E}">
        <p14:creationId xmlns:p14="http://schemas.microsoft.com/office/powerpoint/2010/main" val="154231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remove"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B60AA7CD-E47F-9D2A-23D5-7DB1241806A4}"/>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3">
            <a:extLst>
              <a:ext uri="{FF2B5EF4-FFF2-40B4-BE49-F238E27FC236}">
                <a16:creationId xmlns:a16="http://schemas.microsoft.com/office/drawing/2014/main" id="{3F1D1DB5-A3FF-172D-88BF-9BDE09A7F460}"/>
              </a:ext>
            </a:extLst>
          </p:cNvPr>
          <p:cNvGrpSpPr>
            <a:grpSpLocks noChangeAspect="1"/>
          </p:cNvGrpSpPr>
          <p:nvPr/>
        </p:nvGrpSpPr>
        <p:grpSpPr>
          <a:xfrm>
            <a:off x="8089392" y="0"/>
            <a:ext cx="4102608" cy="6858000"/>
            <a:chOff x="0" y="0"/>
            <a:chExt cx="5470144" cy="9144000"/>
          </a:xfrm>
        </p:grpSpPr>
        <p:sp>
          <p:nvSpPr>
            <p:cNvPr id="5" name="Freeform 4">
              <a:extLst>
                <a:ext uri="{FF2B5EF4-FFF2-40B4-BE49-F238E27FC236}">
                  <a16:creationId xmlns:a16="http://schemas.microsoft.com/office/drawing/2014/main" id="{58E7F0AA-3824-F952-CE03-DC294B1D8F90}"/>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7" name="TextBox 6">
            <a:extLst>
              <a:ext uri="{FF2B5EF4-FFF2-40B4-BE49-F238E27FC236}">
                <a16:creationId xmlns:a16="http://schemas.microsoft.com/office/drawing/2014/main" id="{269D6314-E9D1-84A7-C7F3-85486F41AEF9}"/>
              </a:ext>
            </a:extLst>
          </p:cNvPr>
          <p:cNvSpPr txBox="1"/>
          <p:nvPr/>
        </p:nvSpPr>
        <p:spPr>
          <a:xfrm>
            <a:off x="11106912" y="6427832"/>
            <a:ext cx="158248" cy="213712"/>
          </a:xfrm>
          <a:prstGeom prst="rect">
            <a:avLst/>
          </a:prstGeom>
        </p:spPr>
        <p:txBody>
          <a:bodyPr lIns="0" tIns="0" rIns="0" bIns="0" rtlCol="0" anchor="t">
            <a:spAutoFit/>
          </a:bodyPr>
          <a:lstStyle/>
          <a:p>
            <a:pPr algn="l">
              <a:lnSpc>
                <a:spcPts val="1683"/>
              </a:lnSpc>
            </a:pPr>
            <a:r>
              <a:rPr lang="en-US" sz="1202" spc="2">
                <a:solidFill>
                  <a:srgbClr val="898989"/>
                </a:solidFill>
                <a:latin typeface="Calibri (MS)"/>
                <a:ea typeface="Calibri (MS)"/>
                <a:cs typeface="Calibri (MS)"/>
                <a:sym typeface="Calibri (MS)"/>
              </a:rPr>
              <a:t>41</a:t>
            </a:r>
          </a:p>
        </p:txBody>
      </p:sp>
      <p:sp>
        <p:nvSpPr>
          <p:cNvPr id="8" name="TextBox 7">
            <a:extLst>
              <a:ext uri="{FF2B5EF4-FFF2-40B4-BE49-F238E27FC236}">
                <a16:creationId xmlns:a16="http://schemas.microsoft.com/office/drawing/2014/main" id="{B9800D38-45D4-2F06-FA7C-4AFE1FE6E63D}"/>
              </a:ext>
            </a:extLst>
          </p:cNvPr>
          <p:cNvSpPr txBox="1"/>
          <p:nvPr/>
        </p:nvSpPr>
        <p:spPr>
          <a:xfrm>
            <a:off x="571500" y="124158"/>
            <a:ext cx="6267079" cy="668645"/>
          </a:xfrm>
          <a:prstGeom prst="rect">
            <a:avLst/>
          </a:prstGeom>
        </p:spPr>
        <p:txBody>
          <a:bodyPr lIns="0" tIns="0" rIns="0" bIns="0" rtlCol="0" anchor="t">
            <a:spAutoFit/>
          </a:bodyPr>
          <a:lstStyle/>
          <a:p>
            <a:pPr algn="l">
              <a:lnSpc>
                <a:spcPts val="5594"/>
              </a:lnSpc>
            </a:pPr>
            <a:r>
              <a:rPr lang="en-US" sz="3995" b="1" spc="7" dirty="0">
                <a:solidFill>
                  <a:srgbClr val="000000"/>
                </a:solidFill>
                <a:latin typeface="IBM Plex Sans Bold"/>
                <a:ea typeface="IBM Plex Sans Bold"/>
                <a:cs typeface="IBM Plex Sans Bold"/>
                <a:sym typeface="IBM Plex Sans Bold"/>
              </a:rPr>
              <a:t>Conclusion</a:t>
            </a:r>
          </a:p>
        </p:txBody>
      </p:sp>
      <p:sp>
        <p:nvSpPr>
          <p:cNvPr id="25" name="TextBox 8">
            <a:extLst>
              <a:ext uri="{FF2B5EF4-FFF2-40B4-BE49-F238E27FC236}">
                <a16:creationId xmlns:a16="http://schemas.microsoft.com/office/drawing/2014/main" id="{5B97A1CC-CC22-930E-FC70-BC929376ED63}"/>
              </a:ext>
            </a:extLst>
          </p:cNvPr>
          <p:cNvSpPr txBox="1"/>
          <p:nvPr/>
        </p:nvSpPr>
        <p:spPr>
          <a:xfrm>
            <a:off x="571500" y="1183901"/>
            <a:ext cx="7312152" cy="4749634"/>
          </a:xfrm>
          <a:prstGeom prst="rect">
            <a:avLst/>
          </a:prstGeom>
        </p:spPr>
        <p:txBody>
          <a:bodyPr wrap="square" lIns="0" tIns="0" rIns="0" bIns="0" rtlCol="0" anchor="t">
            <a:spAutoFit/>
          </a:bodyPr>
          <a:lstStyle/>
          <a:p>
            <a:pPr algn="l"/>
            <a:r>
              <a:rPr lang="en-US" sz="1403" spc="2" dirty="0">
                <a:solidFill>
                  <a:srgbClr val="000000"/>
                </a:solidFill>
                <a:latin typeface="IBM Plex Sans"/>
              </a:rPr>
              <a:t>The analysis of the SpaceX launch dataset reveals several key insights:</a:t>
            </a:r>
          </a:p>
          <a:p>
            <a:pPr marL="342900" indent="-342900" algn="l">
              <a:buFont typeface="+mj-lt"/>
              <a:buAutoNum type="arabicPeriod"/>
            </a:pPr>
            <a:r>
              <a:rPr lang="en-US" sz="1403" b="1" spc="2" dirty="0">
                <a:solidFill>
                  <a:srgbClr val="000000"/>
                </a:solidFill>
                <a:latin typeface="IBM Plex Sans"/>
              </a:rPr>
              <a:t>Growth in Launch Activities:</a:t>
            </a:r>
          </a:p>
          <a:p>
            <a:pPr marL="742950" lvl="1" indent="-285750" algn="l">
              <a:buFont typeface="Arial" panose="020B0604020202020204" pitchFamily="34" charset="0"/>
              <a:buChar char="•"/>
            </a:pPr>
            <a:r>
              <a:rPr lang="en-US" sz="1403" spc="2" dirty="0">
                <a:solidFill>
                  <a:srgbClr val="000000"/>
                </a:solidFill>
                <a:latin typeface="IBM Plex Sans"/>
              </a:rPr>
              <a:t>Significant increase in launches, especially from 2017 onwards.</a:t>
            </a:r>
          </a:p>
          <a:p>
            <a:pPr marL="342900" indent="-342900" algn="l">
              <a:buFont typeface="+mj-lt"/>
              <a:buAutoNum type="arabicPeriod"/>
            </a:pPr>
            <a:r>
              <a:rPr lang="en-US" sz="1403" b="1" spc="2" dirty="0">
                <a:solidFill>
                  <a:srgbClr val="000000"/>
                </a:solidFill>
                <a:latin typeface="IBM Plex Sans"/>
              </a:rPr>
              <a:t>High Success Rate:</a:t>
            </a:r>
          </a:p>
          <a:p>
            <a:pPr marL="742950" lvl="1" indent="-285750" algn="l">
              <a:buFont typeface="Arial" panose="020B0604020202020204" pitchFamily="34" charset="0"/>
              <a:buChar char="•"/>
            </a:pPr>
            <a:r>
              <a:rPr lang="en-US" sz="1403" spc="2" dirty="0">
                <a:solidFill>
                  <a:srgbClr val="000000"/>
                </a:solidFill>
                <a:latin typeface="IBM Plex Sans"/>
              </a:rPr>
              <a:t>105 out of 106 launches were successful, showcasing reliability.</a:t>
            </a:r>
          </a:p>
          <a:p>
            <a:pPr marL="342900" indent="-342900" algn="l">
              <a:buFont typeface="+mj-lt"/>
              <a:buAutoNum type="arabicPeriod"/>
            </a:pPr>
            <a:r>
              <a:rPr lang="en-US" sz="1403" b="1" spc="2" dirty="0">
                <a:solidFill>
                  <a:srgbClr val="000000"/>
                </a:solidFill>
                <a:latin typeface="IBM Plex Sans"/>
              </a:rPr>
              <a:t>Key Launch Sites:</a:t>
            </a:r>
          </a:p>
          <a:p>
            <a:pPr marL="742950" lvl="1" indent="-285750" algn="l">
              <a:buFont typeface="Arial" panose="020B0604020202020204" pitchFamily="34" charset="0"/>
              <a:buChar char="•"/>
            </a:pPr>
            <a:r>
              <a:rPr lang="en-US" sz="1403" spc="2" dirty="0">
                <a:solidFill>
                  <a:srgbClr val="000000"/>
                </a:solidFill>
                <a:latin typeface="IBM Plex Sans"/>
              </a:rPr>
              <a:t>Cape Canaveral, Kennedy Space Center, and Vandenberg Air Force Base are the primary launch sites.</a:t>
            </a:r>
          </a:p>
          <a:p>
            <a:pPr marL="342900" indent="-342900" algn="l">
              <a:buFont typeface="+mj-lt"/>
              <a:buAutoNum type="arabicPeriod"/>
            </a:pPr>
            <a:r>
              <a:rPr lang="en-US" sz="1403" b="1" spc="2" dirty="0">
                <a:solidFill>
                  <a:srgbClr val="000000"/>
                </a:solidFill>
                <a:latin typeface="IBM Plex Sans"/>
              </a:rPr>
              <a:t>Payload and Orbits:</a:t>
            </a:r>
          </a:p>
          <a:p>
            <a:pPr marL="742950" lvl="1" indent="-285750" algn="l">
              <a:buFont typeface="Arial" panose="020B0604020202020204" pitchFamily="34" charset="0"/>
              <a:buChar char="•"/>
            </a:pPr>
            <a:r>
              <a:rPr lang="en-US" sz="1403" spc="2" dirty="0">
                <a:solidFill>
                  <a:srgbClr val="000000"/>
                </a:solidFill>
                <a:latin typeface="IBM Plex Sans"/>
              </a:rPr>
              <a:t>LEO and Polar orbits handle the heaviest payloads.</a:t>
            </a:r>
          </a:p>
          <a:p>
            <a:pPr marL="742950" lvl="1" indent="-285750" algn="l">
              <a:buFont typeface="Arial" panose="020B0604020202020204" pitchFamily="34" charset="0"/>
              <a:buChar char="•"/>
            </a:pPr>
            <a:r>
              <a:rPr lang="en-US" sz="1403" spc="2" dirty="0">
                <a:solidFill>
                  <a:srgbClr val="000000"/>
                </a:solidFill>
                <a:latin typeface="IBM Plex Sans"/>
              </a:rPr>
              <a:t>GTO and SSO are also common destinations.</a:t>
            </a:r>
          </a:p>
          <a:p>
            <a:pPr marL="342900" indent="-342900" algn="l">
              <a:buFont typeface="+mj-lt"/>
              <a:buAutoNum type="arabicPeriod"/>
            </a:pPr>
            <a:r>
              <a:rPr lang="en-US" sz="1403" b="1" spc="2" dirty="0">
                <a:solidFill>
                  <a:srgbClr val="000000"/>
                </a:solidFill>
                <a:latin typeface="IBM Plex Sans"/>
              </a:rPr>
              <a:t>Booster Landings:</a:t>
            </a:r>
          </a:p>
          <a:p>
            <a:pPr marL="742950" lvl="1" indent="-285750" algn="l">
              <a:buFont typeface="Arial" panose="020B0604020202020204" pitchFamily="34" charset="0"/>
              <a:buChar char="•"/>
            </a:pPr>
            <a:r>
              <a:rPr lang="en-US" sz="1403" spc="2" dirty="0">
                <a:solidFill>
                  <a:srgbClr val="000000"/>
                </a:solidFill>
                <a:latin typeface="IBM Plex Sans"/>
              </a:rPr>
              <a:t>High number of successful landings, supporting reusability goals.</a:t>
            </a:r>
          </a:p>
          <a:p>
            <a:pPr marL="342900" indent="-342900" algn="l">
              <a:buFont typeface="+mj-lt"/>
              <a:buAutoNum type="arabicPeriod"/>
            </a:pPr>
            <a:r>
              <a:rPr lang="en-US" sz="1403" b="1" spc="2" dirty="0">
                <a:solidFill>
                  <a:srgbClr val="000000"/>
                </a:solidFill>
                <a:latin typeface="IBM Plex Sans"/>
              </a:rPr>
              <a:t>Diverse Customer Base:</a:t>
            </a:r>
          </a:p>
          <a:p>
            <a:pPr marL="742950" lvl="1" indent="-285750" algn="l">
              <a:buFont typeface="Arial" panose="020B0604020202020204" pitchFamily="34" charset="0"/>
              <a:buChar char="•"/>
            </a:pPr>
            <a:r>
              <a:rPr lang="en-US" sz="1403" spc="2" dirty="0">
                <a:solidFill>
                  <a:srgbClr val="000000"/>
                </a:solidFill>
                <a:latin typeface="IBM Plex Sans"/>
              </a:rPr>
              <a:t>NASA is the largest customer, followed by SpaceX's own missions and other entities.</a:t>
            </a:r>
          </a:p>
          <a:p>
            <a:pPr marL="342900" indent="-342900" algn="l">
              <a:buFont typeface="+mj-lt"/>
              <a:buAutoNum type="arabicPeriod"/>
            </a:pPr>
            <a:r>
              <a:rPr lang="en-US" sz="1403" b="1" spc="2" dirty="0">
                <a:solidFill>
                  <a:srgbClr val="000000"/>
                </a:solidFill>
                <a:latin typeface="IBM Plex Sans"/>
              </a:rPr>
              <a:t>Booster Versions:</a:t>
            </a:r>
          </a:p>
          <a:p>
            <a:pPr marL="742950" lvl="1" indent="-285750" algn="l">
              <a:buFont typeface="Arial" panose="020B0604020202020204" pitchFamily="34" charset="0"/>
              <a:buChar char="•"/>
            </a:pPr>
            <a:r>
              <a:rPr lang="en-US" sz="1403" spc="2" dirty="0">
                <a:solidFill>
                  <a:srgbClr val="000000"/>
                </a:solidFill>
                <a:latin typeface="IBM Plex Sans"/>
              </a:rPr>
              <a:t>Falcon 9 Block 5 is the most frequently used booster.</a:t>
            </a:r>
          </a:p>
          <a:p>
            <a:pPr lvl="1" algn="l"/>
            <a:endParaRPr lang="en-US" sz="1403" spc="2" dirty="0">
              <a:solidFill>
                <a:srgbClr val="000000"/>
              </a:solidFill>
              <a:latin typeface="IBM Plex Sans"/>
            </a:endParaRPr>
          </a:p>
          <a:p>
            <a:pPr algn="l"/>
            <a:r>
              <a:rPr lang="en-US" sz="1403" spc="2" dirty="0">
                <a:solidFill>
                  <a:srgbClr val="000000"/>
                </a:solidFill>
                <a:latin typeface="IBM Plex Sans"/>
              </a:rPr>
              <a:t>These insights highlight SpaceX's leadership in the space industry, their commitment to innovation, and their progress towards making space travel more accessible and sustainable.</a:t>
            </a:r>
          </a:p>
        </p:txBody>
      </p:sp>
    </p:spTree>
    <p:extLst>
      <p:ext uri="{BB962C8B-B14F-4D97-AF65-F5344CB8AC3E}">
        <p14:creationId xmlns:p14="http://schemas.microsoft.com/office/powerpoint/2010/main" val="85637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FC4E9CC-68FA-7155-0DF7-2EC143FB532B}"/>
              </a:ext>
            </a:extLst>
          </p:cNvPr>
          <p:cNvSpPr/>
          <p:nvPr/>
        </p:nvSpPr>
        <p:spPr>
          <a:xfrm>
            <a:off x="1524" y="10450"/>
            <a:ext cx="12190476" cy="6836664"/>
          </a:xfrm>
          <a:custGeom>
            <a:avLst/>
            <a:gdLst/>
            <a:ahLst/>
            <a:cxnLst/>
            <a:rect l="l" t="t" r="r" b="b"/>
            <a:pathLst>
              <a:path w="12190476" h="6836664">
                <a:moveTo>
                  <a:pt x="0" y="0"/>
                </a:moveTo>
                <a:lnTo>
                  <a:pt x="12190476" y="0"/>
                </a:lnTo>
                <a:lnTo>
                  <a:pt x="12190476" y="6836664"/>
                </a:lnTo>
                <a:lnTo>
                  <a:pt x="0" y="6836664"/>
                </a:lnTo>
                <a:lnTo>
                  <a:pt x="0" y="0"/>
                </a:lnTo>
                <a:close/>
              </a:path>
            </a:pathLst>
          </a:custGeom>
          <a:blipFill>
            <a:blip r:embed="rId2"/>
            <a:stretch>
              <a:fillRect r="-7275" b="-27552"/>
            </a:stretch>
          </a:blipFill>
        </p:spPr>
        <p:txBody>
          <a:bodyPr/>
          <a:lstStyle/>
          <a:p>
            <a:endParaRPr lang="en-US"/>
          </a:p>
        </p:txBody>
      </p:sp>
      <p:sp>
        <p:nvSpPr>
          <p:cNvPr id="4" name="TextBox 3">
            <a:extLst>
              <a:ext uri="{FF2B5EF4-FFF2-40B4-BE49-F238E27FC236}">
                <a16:creationId xmlns:a16="http://schemas.microsoft.com/office/drawing/2014/main" id="{9E3732D8-FC0F-B56D-EB4E-D6FDECB6914C}"/>
              </a:ext>
            </a:extLst>
          </p:cNvPr>
          <p:cNvSpPr txBox="1"/>
          <p:nvPr/>
        </p:nvSpPr>
        <p:spPr>
          <a:xfrm>
            <a:off x="749809" y="2092178"/>
            <a:ext cx="2374391" cy="654603"/>
          </a:xfrm>
          <a:prstGeom prst="rect">
            <a:avLst/>
          </a:prstGeom>
        </p:spPr>
        <p:txBody>
          <a:bodyPr wrap="square" lIns="0" tIns="0" rIns="0" bIns="0" rtlCol="0" anchor="t">
            <a:spAutoFit/>
          </a:bodyPr>
          <a:lstStyle/>
          <a:p>
            <a:pPr algn="l">
              <a:lnSpc>
                <a:spcPts val="5438"/>
              </a:lnSpc>
            </a:pPr>
            <a:r>
              <a:rPr lang="en-US" sz="3995" b="1" dirty="0">
                <a:solidFill>
                  <a:srgbClr val="FFFFFF"/>
                </a:solidFill>
                <a:latin typeface="Calibri (MS) Bold"/>
                <a:ea typeface="Calibri (MS) Bold"/>
                <a:cs typeface="Calibri (MS) Bold"/>
                <a:sym typeface="Calibri (MS) Bold"/>
              </a:rPr>
              <a:t>Thank You</a:t>
            </a:r>
          </a:p>
        </p:txBody>
      </p:sp>
      <p:sp>
        <p:nvSpPr>
          <p:cNvPr id="6" name="Content Placeholder 4">
            <a:extLst>
              <a:ext uri="{FF2B5EF4-FFF2-40B4-BE49-F238E27FC236}">
                <a16:creationId xmlns:a16="http://schemas.microsoft.com/office/drawing/2014/main" id="{B5DD8710-1C15-2E20-D752-F0708512CE82}"/>
              </a:ext>
            </a:extLst>
          </p:cNvPr>
          <p:cNvSpPr txBox="1">
            <a:spLocks/>
          </p:cNvSpPr>
          <p:nvPr/>
        </p:nvSpPr>
        <p:spPr>
          <a:xfrm>
            <a:off x="8957356" y="4515395"/>
            <a:ext cx="2853644" cy="131934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tx1"/>
                </a:solidFill>
              </a:rPr>
              <a:t>Suman Bera</a:t>
            </a:r>
          </a:p>
          <a:p>
            <a:r>
              <a:rPr lang="en-US" sz="1400" dirty="0">
                <a:solidFill>
                  <a:schemeClr val="tx1"/>
                </a:solidFill>
              </a:rPr>
              <a:t>+91-7501823400</a:t>
            </a:r>
          </a:p>
          <a:p>
            <a:r>
              <a:rPr lang="en-US" sz="1400" dirty="0">
                <a:solidFill>
                  <a:schemeClr val="tx1"/>
                </a:solidFill>
              </a:rPr>
              <a:t>sumanberapapai1@gmail.com</a:t>
            </a:r>
          </a:p>
        </p:txBody>
      </p:sp>
    </p:spTree>
    <p:extLst>
      <p:ext uri="{BB962C8B-B14F-4D97-AF65-F5344CB8AC3E}">
        <p14:creationId xmlns:p14="http://schemas.microsoft.com/office/powerpoint/2010/main" val="352452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FAD9673-2F98-BDAE-2403-A0753493631D}"/>
              </a:ext>
            </a:extLst>
          </p:cNvPr>
          <p:cNvSpPr/>
          <p:nvPr/>
        </p:nvSpPr>
        <p:spPr>
          <a:xfrm>
            <a:off x="507997" y="1308097"/>
            <a:ext cx="11175997" cy="5613397"/>
          </a:xfrm>
          <a:custGeom>
            <a:avLst/>
            <a:gdLst/>
            <a:ahLst/>
            <a:cxnLst/>
            <a:rect l="l" t="t" r="r" b="b"/>
            <a:pathLst>
              <a:path w="11175997" h="5613397">
                <a:moveTo>
                  <a:pt x="0" y="0"/>
                </a:moveTo>
                <a:lnTo>
                  <a:pt x="11175997" y="0"/>
                </a:lnTo>
                <a:lnTo>
                  <a:pt x="11175997" y="5613397"/>
                </a:lnTo>
                <a:lnTo>
                  <a:pt x="0" y="5613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3">
            <a:extLst>
              <a:ext uri="{FF2B5EF4-FFF2-40B4-BE49-F238E27FC236}">
                <a16:creationId xmlns:a16="http://schemas.microsoft.com/office/drawing/2014/main" id="{AAB76F4D-0063-E467-77FA-4AC0EC0BC8D9}"/>
              </a:ext>
            </a:extLst>
          </p:cNvPr>
          <p:cNvGrpSpPr>
            <a:grpSpLocks noChangeAspect="1"/>
          </p:cNvGrpSpPr>
          <p:nvPr/>
        </p:nvGrpSpPr>
        <p:grpSpPr>
          <a:xfrm>
            <a:off x="8089392" y="0"/>
            <a:ext cx="4102608" cy="6858000"/>
            <a:chOff x="0" y="0"/>
            <a:chExt cx="5470144" cy="9144000"/>
          </a:xfrm>
        </p:grpSpPr>
        <p:sp>
          <p:nvSpPr>
            <p:cNvPr id="8" name="Freeform 4">
              <a:extLst>
                <a:ext uri="{FF2B5EF4-FFF2-40B4-BE49-F238E27FC236}">
                  <a16:creationId xmlns:a16="http://schemas.microsoft.com/office/drawing/2014/main" id="{75BE5CB5-7F52-DC15-8307-ADEADB4AF33D}"/>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9" name="TextBox 5">
            <a:extLst>
              <a:ext uri="{FF2B5EF4-FFF2-40B4-BE49-F238E27FC236}">
                <a16:creationId xmlns:a16="http://schemas.microsoft.com/office/drawing/2014/main" id="{8976366A-AD40-F122-213D-92530CB3E8BD}"/>
              </a:ext>
            </a:extLst>
          </p:cNvPr>
          <p:cNvSpPr txBox="1"/>
          <p:nvPr/>
        </p:nvSpPr>
        <p:spPr>
          <a:xfrm>
            <a:off x="571500" y="2900886"/>
            <a:ext cx="352111" cy="3075457"/>
          </a:xfrm>
          <a:prstGeom prst="rect">
            <a:avLst/>
          </a:prstGeom>
        </p:spPr>
        <p:txBody>
          <a:bodyPr lIns="0" tIns="0" rIns="0" bIns="0" rtlCol="0" anchor="t">
            <a:spAutoFit/>
          </a:bodyPr>
          <a:lstStyle/>
          <a:p>
            <a:pPr algn="just">
              <a:lnSpc>
                <a:spcPts val="2699"/>
              </a:lnSpc>
            </a:pPr>
            <a:r>
              <a:rPr lang="en-US" sz="1403" b="1" spc="4" dirty="0">
                <a:solidFill>
                  <a:srgbClr val="000000"/>
                </a:solidFill>
                <a:latin typeface="IBM Plex Sans Bold"/>
                <a:ea typeface="IBM Plex Sans Bold"/>
                <a:cs typeface="IBM Plex Sans Bold"/>
                <a:sym typeface="IBM Plex Sans Bold"/>
              </a:rPr>
              <a:t>P3 P4 P7 P9 P10  </a:t>
            </a:r>
          </a:p>
          <a:p>
            <a:pPr algn="just">
              <a:lnSpc>
                <a:spcPts val="2699"/>
              </a:lnSpc>
            </a:pPr>
            <a:endParaRPr lang="en-US" sz="1403" b="1" spc="4" dirty="0">
              <a:solidFill>
                <a:srgbClr val="000000"/>
              </a:solidFill>
              <a:latin typeface="IBM Plex Sans Bold"/>
              <a:ea typeface="IBM Plex Sans Bold"/>
              <a:cs typeface="IBM Plex Sans Bold"/>
              <a:sym typeface="IBM Plex Sans Bold"/>
            </a:endParaRPr>
          </a:p>
          <a:p>
            <a:pPr algn="just">
              <a:lnSpc>
                <a:spcPts val="2699"/>
              </a:lnSpc>
            </a:pPr>
            <a:endParaRPr lang="en-US" sz="1403" b="1" spc="4" dirty="0">
              <a:solidFill>
                <a:srgbClr val="000000"/>
              </a:solidFill>
              <a:latin typeface="IBM Plex Sans Bold"/>
              <a:ea typeface="IBM Plex Sans Bold"/>
              <a:cs typeface="IBM Plex Sans Bold"/>
              <a:sym typeface="IBM Plex Sans Bold"/>
            </a:endParaRPr>
          </a:p>
          <a:p>
            <a:pPr algn="just">
              <a:lnSpc>
                <a:spcPts val="2699"/>
              </a:lnSpc>
            </a:pPr>
            <a:r>
              <a:rPr lang="en-US" sz="1406" b="1" spc="2" dirty="0">
                <a:solidFill>
                  <a:srgbClr val="000000"/>
                </a:solidFill>
                <a:latin typeface="IBM Plex Sans Bold"/>
                <a:ea typeface="IBM Plex Sans Bold"/>
                <a:cs typeface="IBM Plex Sans Bold"/>
                <a:sym typeface="IBM Plex Sans Bold"/>
              </a:rPr>
              <a:t> P11</a:t>
            </a:r>
          </a:p>
        </p:txBody>
      </p:sp>
      <p:sp>
        <p:nvSpPr>
          <p:cNvPr id="10" name="TextBox 6">
            <a:extLst>
              <a:ext uri="{FF2B5EF4-FFF2-40B4-BE49-F238E27FC236}">
                <a16:creationId xmlns:a16="http://schemas.microsoft.com/office/drawing/2014/main" id="{CB67108A-9511-5898-15DA-802CC593E3B4}"/>
              </a:ext>
            </a:extLst>
          </p:cNvPr>
          <p:cNvSpPr txBox="1"/>
          <p:nvPr/>
        </p:nvSpPr>
        <p:spPr>
          <a:xfrm>
            <a:off x="2447801" y="5716812"/>
            <a:ext cx="929192" cy="243116"/>
          </a:xfrm>
          <a:prstGeom prst="rect">
            <a:avLst/>
          </a:prstGeom>
        </p:spPr>
        <p:txBody>
          <a:bodyPr lIns="0" tIns="0" rIns="0" bIns="0" rtlCol="0" anchor="t">
            <a:spAutoFit/>
          </a:bodyPr>
          <a:lstStyle/>
          <a:p>
            <a:pPr algn="l">
              <a:lnSpc>
                <a:spcPts val="1965"/>
              </a:lnSpc>
            </a:pPr>
            <a:r>
              <a:rPr lang="en-US" sz="1403" b="1" spc="2" dirty="0">
                <a:solidFill>
                  <a:srgbClr val="000000"/>
                </a:solidFill>
                <a:latin typeface="IBM Plex Sans"/>
                <a:ea typeface="IBM Plex Sans"/>
                <a:cs typeface="IBM Plex Sans"/>
                <a:sym typeface="IBM Plex Sans"/>
              </a:rPr>
              <a:t>Conclusion</a:t>
            </a:r>
          </a:p>
        </p:txBody>
      </p:sp>
      <p:sp>
        <p:nvSpPr>
          <p:cNvPr id="11" name="TextBox 7">
            <a:extLst>
              <a:ext uri="{FF2B5EF4-FFF2-40B4-BE49-F238E27FC236}">
                <a16:creationId xmlns:a16="http://schemas.microsoft.com/office/drawing/2014/main" id="{C918188B-2CA6-110E-65F0-A65DFC2640EA}"/>
              </a:ext>
            </a:extLst>
          </p:cNvPr>
          <p:cNvSpPr txBox="1"/>
          <p:nvPr/>
        </p:nvSpPr>
        <p:spPr>
          <a:xfrm>
            <a:off x="2447801" y="2922658"/>
            <a:ext cx="1611954" cy="651653"/>
          </a:xfrm>
          <a:prstGeom prst="rect">
            <a:avLst/>
          </a:prstGeom>
        </p:spPr>
        <p:txBody>
          <a:bodyPr lIns="0" tIns="0" rIns="0" bIns="0" rtlCol="0" anchor="t">
            <a:spAutoFit/>
          </a:bodyPr>
          <a:lstStyle/>
          <a:p>
            <a:pPr algn="l">
              <a:lnSpc>
                <a:spcPts val="2699"/>
              </a:lnSpc>
            </a:pPr>
            <a:r>
              <a:rPr lang="en-US" sz="1403" b="1" spc="2" dirty="0">
                <a:solidFill>
                  <a:srgbClr val="000000"/>
                </a:solidFill>
                <a:latin typeface="IBM Plex Sans"/>
                <a:ea typeface="IBM Plex Sans"/>
                <a:cs typeface="IBM Plex Sans"/>
                <a:sym typeface="IBM Plex Sans"/>
              </a:rPr>
              <a:t>Introduction Methodology</a:t>
            </a:r>
          </a:p>
        </p:txBody>
      </p:sp>
      <p:sp>
        <p:nvSpPr>
          <p:cNvPr id="12" name="TextBox 8">
            <a:extLst>
              <a:ext uri="{FF2B5EF4-FFF2-40B4-BE49-F238E27FC236}">
                <a16:creationId xmlns:a16="http://schemas.microsoft.com/office/drawing/2014/main" id="{587F749C-553B-28BD-58DF-F89FF989C47A}"/>
              </a:ext>
            </a:extLst>
          </p:cNvPr>
          <p:cNvSpPr txBox="1"/>
          <p:nvPr/>
        </p:nvSpPr>
        <p:spPr>
          <a:xfrm>
            <a:off x="2458689" y="3619602"/>
            <a:ext cx="2350903" cy="997902"/>
          </a:xfrm>
          <a:prstGeom prst="rect">
            <a:avLst/>
          </a:prstGeom>
        </p:spPr>
        <p:txBody>
          <a:bodyPr wrap="square" lIns="0" tIns="0" rIns="0" bIns="0" rtlCol="0" anchor="t">
            <a:spAutoFit/>
          </a:bodyPr>
          <a:lstStyle/>
          <a:p>
            <a:pPr algn="l">
              <a:lnSpc>
                <a:spcPts val="2699"/>
              </a:lnSpc>
            </a:pPr>
            <a:r>
              <a:rPr lang="en-US" sz="1403" b="1" spc="2" dirty="0">
                <a:solidFill>
                  <a:srgbClr val="000000"/>
                </a:solidFill>
                <a:latin typeface="IBM Plex Sans"/>
                <a:ea typeface="IBM Plex Sans"/>
                <a:cs typeface="IBM Plex Sans"/>
                <a:sym typeface="IBM Plex Sans"/>
              </a:rPr>
              <a:t>EDA with Visualization</a:t>
            </a:r>
          </a:p>
          <a:p>
            <a:pPr algn="l">
              <a:lnSpc>
                <a:spcPts val="2699"/>
              </a:lnSpc>
            </a:pPr>
            <a:r>
              <a:rPr lang="en-US" sz="1403" b="1" spc="2" dirty="0">
                <a:solidFill>
                  <a:srgbClr val="000000"/>
                </a:solidFill>
                <a:latin typeface="IBM Plex Sans"/>
                <a:ea typeface="IBM Plex Sans"/>
                <a:cs typeface="IBM Plex Sans"/>
                <a:sym typeface="IBM Plex Sans"/>
              </a:rPr>
              <a:t>Results</a:t>
            </a:r>
          </a:p>
          <a:p>
            <a:pPr algn="l">
              <a:lnSpc>
                <a:spcPts val="2699"/>
              </a:lnSpc>
            </a:pPr>
            <a:r>
              <a:rPr lang="en-US" sz="1403" b="1" spc="2" dirty="0">
                <a:solidFill>
                  <a:srgbClr val="000000"/>
                </a:solidFill>
                <a:latin typeface="IBM Plex Sans"/>
                <a:ea typeface="IBM Plex Sans"/>
                <a:cs typeface="IBM Plex Sans"/>
                <a:sym typeface="IBM Plex Sans"/>
              </a:rPr>
              <a:t>Dashboard</a:t>
            </a:r>
          </a:p>
        </p:txBody>
      </p:sp>
      <p:sp>
        <p:nvSpPr>
          <p:cNvPr id="14" name="TextBox 10">
            <a:extLst>
              <a:ext uri="{FF2B5EF4-FFF2-40B4-BE49-F238E27FC236}">
                <a16:creationId xmlns:a16="http://schemas.microsoft.com/office/drawing/2014/main" id="{60908DFB-5BC4-14E3-7450-71D749F67179}"/>
              </a:ext>
            </a:extLst>
          </p:cNvPr>
          <p:cNvSpPr txBox="1"/>
          <p:nvPr/>
        </p:nvSpPr>
        <p:spPr>
          <a:xfrm>
            <a:off x="11184636" y="6427832"/>
            <a:ext cx="78972" cy="213712"/>
          </a:xfrm>
          <a:prstGeom prst="rect">
            <a:avLst/>
          </a:prstGeom>
        </p:spPr>
        <p:txBody>
          <a:bodyPr lIns="0" tIns="0" rIns="0" bIns="0" rtlCol="0" anchor="t">
            <a:spAutoFit/>
          </a:bodyPr>
          <a:lstStyle/>
          <a:p>
            <a:pPr algn="l">
              <a:lnSpc>
                <a:spcPts val="1683"/>
              </a:lnSpc>
            </a:pPr>
            <a:r>
              <a:rPr lang="en-US" sz="1202">
                <a:solidFill>
                  <a:srgbClr val="898989"/>
                </a:solidFill>
                <a:latin typeface="Calibri (MS)"/>
                <a:ea typeface="Calibri (MS)"/>
                <a:cs typeface="Calibri (MS)"/>
                <a:sym typeface="Calibri (MS)"/>
              </a:rPr>
              <a:t>2</a:t>
            </a:r>
          </a:p>
        </p:txBody>
      </p:sp>
      <p:sp>
        <p:nvSpPr>
          <p:cNvPr id="15" name="TextBox 11">
            <a:extLst>
              <a:ext uri="{FF2B5EF4-FFF2-40B4-BE49-F238E27FC236}">
                <a16:creationId xmlns:a16="http://schemas.microsoft.com/office/drawing/2014/main" id="{90F161F1-6023-5BFD-B952-E2E6E5FE7FDD}"/>
              </a:ext>
            </a:extLst>
          </p:cNvPr>
          <p:cNvSpPr txBox="1"/>
          <p:nvPr/>
        </p:nvSpPr>
        <p:spPr>
          <a:xfrm>
            <a:off x="571500" y="428958"/>
            <a:ext cx="5533587" cy="686829"/>
          </a:xfrm>
          <a:prstGeom prst="rect">
            <a:avLst/>
          </a:prstGeom>
        </p:spPr>
        <p:txBody>
          <a:bodyPr lIns="0" tIns="0" rIns="0" bIns="0" rtlCol="0" anchor="t">
            <a:spAutoFit/>
          </a:bodyPr>
          <a:lstStyle/>
          <a:p>
            <a:pPr algn="l">
              <a:lnSpc>
                <a:spcPts val="5594"/>
              </a:lnSpc>
            </a:pPr>
            <a:r>
              <a:rPr lang="en-US" sz="3995" b="1" spc="7" dirty="0">
                <a:solidFill>
                  <a:srgbClr val="000000"/>
                </a:solidFill>
                <a:latin typeface="IBM Plex Sans Bold"/>
                <a:ea typeface="IBM Plex Sans Bold"/>
                <a:cs typeface="IBM Plex Sans Bold"/>
                <a:sym typeface="IBM Plex Sans Bold"/>
              </a:rPr>
              <a:t>Index of Contents</a:t>
            </a:r>
          </a:p>
        </p:txBody>
      </p:sp>
    </p:spTree>
    <p:extLst>
      <p:ext uri="{BB962C8B-B14F-4D97-AF65-F5344CB8AC3E}">
        <p14:creationId xmlns:p14="http://schemas.microsoft.com/office/powerpoint/2010/main" val="68528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D2B44F14-A2E9-A33D-6FEB-C0FB3ECC559A}"/>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prstClr val="black"/>
              </a:solidFill>
              <a:latin typeface="Calibri"/>
            </a:endParaRPr>
          </a:p>
        </p:txBody>
      </p:sp>
      <p:grpSp>
        <p:nvGrpSpPr>
          <p:cNvPr id="15" name="Group 3">
            <a:extLst>
              <a:ext uri="{FF2B5EF4-FFF2-40B4-BE49-F238E27FC236}">
                <a16:creationId xmlns:a16="http://schemas.microsoft.com/office/drawing/2014/main" id="{5D46D800-6ED2-5AAE-4E63-82EA4B7253B5}"/>
              </a:ext>
            </a:extLst>
          </p:cNvPr>
          <p:cNvGrpSpPr>
            <a:grpSpLocks noChangeAspect="1"/>
          </p:cNvGrpSpPr>
          <p:nvPr/>
        </p:nvGrpSpPr>
        <p:grpSpPr>
          <a:xfrm>
            <a:off x="8089392" y="0"/>
            <a:ext cx="4102608" cy="6858000"/>
            <a:chOff x="0" y="0"/>
            <a:chExt cx="5470144" cy="9144000"/>
          </a:xfrm>
        </p:grpSpPr>
        <p:sp>
          <p:nvSpPr>
            <p:cNvPr id="16" name="Freeform 4">
              <a:extLst>
                <a:ext uri="{FF2B5EF4-FFF2-40B4-BE49-F238E27FC236}">
                  <a16:creationId xmlns:a16="http://schemas.microsoft.com/office/drawing/2014/main" id="{082A6512-7ACA-E85F-66F9-0EE91819BCD6}"/>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solidFill>
                  <a:prstClr val="black"/>
                </a:solidFill>
                <a:latin typeface="Calibri"/>
              </a:endParaRPr>
            </a:p>
          </p:txBody>
        </p:sp>
      </p:grpSp>
      <p:sp>
        <p:nvSpPr>
          <p:cNvPr id="18" name="TextBox 6">
            <a:extLst>
              <a:ext uri="{FF2B5EF4-FFF2-40B4-BE49-F238E27FC236}">
                <a16:creationId xmlns:a16="http://schemas.microsoft.com/office/drawing/2014/main" id="{43625634-0229-A26B-891D-27A3528CC8DB}"/>
              </a:ext>
            </a:extLst>
          </p:cNvPr>
          <p:cNvSpPr txBox="1"/>
          <p:nvPr/>
        </p:nvSpPr>
        <p:spPr>
          <a:xfrm>
            <a:off x="11184636" y="6427832"/>
            <a:ext cx="78972" cy="213712"/>
          </a:xfrm>
          <a:prstGeom prst="rect">
            <a:avLst/>
          </a:prstGeom>
        </p:spPr>
        <p:txBody>
          <a:bodyPr lIns="0" tIns="0" rIns="0" bIns="0" rtlCol="0" anchor="t">
            <a:spAutoFit/>
          </a:bodyPr>
          <a:lstStyle/>
          <a:p>
            <a:pPr>
              <a:lnSpc>
                <a:spcPts val="1683"/>
              </a:lnSpc>
            </a:pPr>
            <a:r>
              <a:rPr lang="en-US" sz="1202">
                <a:solidFill>
                  <a:srgbClr val="898989"/>
                </a:solidFill>
                <a:latin typeface="Calibri (MS)"/>
                <a:ea typeface="Calibri (MS)"/>
                <a:cs typeface="Calibri (MS)"/>
                <a:sym typeface="Calibri (MS)"/>
              </a:rPr>
              <a:t>4</a:t>
            </a:r>
          </a:p>
        </p:txBody>
      </p:sp>
      <p:sp>
        <p:nvSpPr>
          <p:cNvPr id="22" name="TextBox 10">
            <a:extLst>
              <a:ext uri="{FF2B5EF4-FFF2-40B4-BE49-F238E27FC236}">
                <a16:creationId xmlns:a16="http://schemas.microsoft.com/office/drawing/2014/main" id="{52C53BF4-4695-F3CE-72A9-7742E91CEF2A}"/>
              </a:ext>
            </a:extLst>
          </p:cNvPr>
          <p:cNvSpPr txBox="1"/>
          <p:nvPr/>
        </p:nvSpPr>
        <p:spPr>
          <a:xfrm>
            <a:off x="669474" y="4940009"/>
            <a:ext cx="7004955" cy="997902"/>
          </a:xfrm>
          <a:prstGeom prst="rect">
            <a:avLst/>
          </a:prstGeom>
        </p:spPr>
        <p:txBody>
          <a:bodyPr wrap="square" lIns="0" tIns="0" rIns="0" bIns="0" rtlCol="0" anchor="t">
            <a:spAutoFit/>
          </a:bodyPr>
          <a:lstStyle/>
          <a:p>
            <a:pPr>
              <a:lnSpc>
                <a:spcPts val="2659"/>
              </a:lnSpc>
            </a:pPr>
            <a:r>
              <a:rPr lang="en-US" sz="1403" b="1" spc="2" dirty="0">
                <a:solidFill>
                  <a:srgbClr val="000000"/>
                </a:solidFill>
                <a:latin typeface="IBM Plex Sans Bold"/>
                <a:ea typeface="IBM Plex Sans Bold"/>
                <a:cs typeface="IBM Plex Sans Bold"/>
                <a:sym typeface="IBM Plex Sans Bold"/>
              </a:rPr>
              <a:t>Explore </a:t>
            </a:r>
          </a:p>
          <a:p>
            <a:pPr marL="285750" indent="-285750">
              <a:lnSpc>
                <a:spcPts val="2659"/>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How payload mass, launch site, number of flights, and orbits affect first-stage.</a:t>
            </a:r>
          </a:p>
          <a:p>
            <a:pPr marL="285750" indent="-285750">
              <a:lnSpc>
                <a:spcPts val="2659"/>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Rate of successful landings over time.</a:t>
            </a:r>
          </a:p>
        </p:txBody>
      </p:sp>
      <p:sp>
        <p:nvSpPr>
          <p:cNvPr id="23" name="TextBox 11">
            <a:extLst>
              <a:ext uri="{FF2B5EF4-FFF2-40B4-BE49-F238E27FC236}">
                <a16:creationId xmlns:a16="http://schemas.microsoft.com/office/drawing/2014/main" id="{BD924CB4-90BF-A134-9A70-6A346506485B}"/>
              </a:ext>
            </a:extLst>
          </p:cNvPr>
          <p:cNvSpPr txBox="1"/>
          <p:nvPr/>
        </p:nvSpPr>
        <p:spPr>
          <a:xfrm>
            <a:off x="571500" y="428958"/>
            <a:ext cx="3103778" cy="686829"/>
          </a:xfrm>
          <a:prstGeom prst="rect">
            <a:avLst/>
          </a:prstGeom>
        </p:spPr>
        <p:txBody>
          <a:bodyPr lIns="0" tIns="0" rIns="0" bIns="0" rtlCol="0" anchor="t">
            <a:spAutoFit/>
          </a:bodyPr>
          <a:lstStyle/>
          <a:p>
            <a:pPr>
              <a:lnSpc>
                <a:spcPts val="5594"/>
              </a:lnSpc>
            </a:pPr>
            <a:r>
              <a:rPr lang="en-US" sz="3995" b="1" spc="7" dirty="0">
                <a:solidFill>
                  <a:srgbClr val="000000"/>
                </a:solidFill>
                <a:latin typeface="IBM Plex Sans Bold"/>
                <a:ea typeface="IBM Plex Sans Bold"/>
                <a:cs typeface="IBM Plex Sans Bold"/>
                <a:sym typeface="IBM Plex Sans Bold"/>
              </a:rPr>
              <a:t>Introduction</a:t>
            </a:r>
          </a:p>
        </p:txBody>
      </p:sp>
      <p:sp>
        <p:nvSpPr>
          <p:cNvPr id="31" name="Rectangle 7">
            <a:extLst>
              <a:ext uri="{FF2B5EF4-FFF2-40B4-BE49-F238E27FC236}">
                <a16:creationId xmlns:a16="http://schemas.microsoft.com/office/drawing/2014/main" id="{D5913489-D1D3-5B4D-E086-8994632540CA}"/>
              </a:ext>
            </a:extLst>
          </p:cNvPr>
          <p:cNvSpPr>
            <a:spLocks noGrp="1" noChangeArrowheads="1"/>
          </p:cNvSpPr>
          <p:nvPr>
            <p:ph type="title"/>
          </p:nvPr>
        </p:nvSpPr>
        <p:spPr bwMode="auto">
          <a:xfrm>
            <a:off x="571500" y="1178877"/>
            <a:ext cx="6866363" cy="376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3" spc="2" dirty="0">
                <a:solidFill>
                  <a:srgbClr val="000000"/>
                </a:solidFill>
                <a:latin typeface="IBM Plex Sans"/>
              </a:rPr>
              <a:t>SpaceX is a trailblazer in the space industry, committed to making space exploration accessible and affordable. The company has achieved milestones such as: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3" spc="2" dirty="0">
                <a:solidFill>
                  <a:srgbClr val="000000"/>
                </a:solidFill>
                <a:latin typeface="IBM Plex Sans"/>
              </a:rPr>
              <a:t>Transporting spacecraft to the International Space Station (ISS)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3" spc="2" dirty="0">
                <a:solidFill>
                  <a:srgbClr val="000000"/>
                </a:solidFill>
                <a:latin typeface="IBM Plex Sans"/>
              </a:rPr>
              <a:t>Deploying a global satellite network for internet access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3" spc="2" dirty="0">
                <a:solidFill>
                  <a:srgbClr val="000000"/>
                </a:solidFill>
                <a:latin typeface="IBM Plex Sans"/>
              </a:rPr>
              <a:t>Successfully executing manned space missions </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sz="1403" spc="2" dirty="0">
                <a:solidFill>
                  <a:srgbClr val="000000"/>
                </a:solidFill>
                <a:latin typeface="IBM Plex Sans"/>
              </a:rPr>
            </a:br>
            <a:r>
              <a:rPr lang="en-US" altLang="en-US" sz="1403" b="1" spc="2" dirty="0">
                <a:solidFill>
                  <a:srgbClr val="000000"/>
                </a:solidFill>
                <a:latin typeface="IBM Plex Sans"/>
              </a:rPr>
              <a:t>Key Advantage: Cost Efficiency</a:t>
            </a:r>
            <a:br>
              <a:rPr lang="en-US" altLang="en-US" sz="1403" spc="2" dirty="0">
                <a:solidFill>
                  <a:srgbClr val="000000"/>
                </a:solidFill>
                <a:latin typeface="IBM Plex Sans"/>
              </a:rPr>
            </a:br>
            <a:r>
              <a:rPr lang="en-US" altLang="en-US" sz="1403" spc="2" dirty="0">
                <a:solidFill>
                  <a:srgbClr val="000000"/>
                </a:solidFill>
                <a:latin typeface="IBM Plex Sans"/>
              </a:rPr>
              <a:t>SpaceX’s innovative reuse of the Falcon 9 rocket’s first stage drastically reduces launch costs to $62 million, compared to competitors charging over $165 million per launch.</a:t>
            </a:r>
            <a:br>
              <a:rPr lang="en-US" altLang="en-US" sz="1403" spc="2" dirty="0">
                <a:solidFill>
                  <a:srgbClr val="000000"/>
                </a:solidFill>
                <a:latin typeface="IBM Plex Sans"/>
              </a:rPr>
            </a:br>
            <a:endParaRPr lang="en-US" altLang="en-US" sz="1403" spc="2" dirty="0">
              <a:solidFill>
                <a:srgbClr val="000000"/>
              </a:solidFill>
              <a:latin typeface="IBM Plex San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3" b="1" spc="2" dirty="0">
                <a:solidFill>
                  <a:srgbClr val="000000"/>
                </a:solidFill>
                <a:latin typeface="IBM Plex Sans"/>
              </a:rPr>
              <a:t>Predicting Reusability with Machine Learning</a:t>
            </a:r>
            <a:br>
              <a:rPr lang="en-US" altLang="en-US" sz="1403" spc="2" dirty="0">
                <a:solidFill>
                  <a:srgbClr val="000000"/>
                </a:solidFill>
                <a:latin typeface="IBM Plex Sans"/>
              </a:rPr>
            </a:br>
            <a:r>
              <a:rPr lang="en-US" altLang="en-US" sz="1403" spc="2" dirty="0">
                <a:solidFill>
                  <a:srgbClr val="000000"/>
                </a:solidFill>
                <a:latin typeface="IBM Plex Sans"/>
              </a:rPr>
              <a:t>Leveraging public data and advanced machine learning, we can predict the reusability of the first stage—an essential factor in determining launch costs. This analysis extends to SpaceX and its competitors, shaping the future of cost-effective space travel.</a:t>
            </a:r>
          </a:p>
        </p:txBody>
      </p:sp>
    </p:spTree>
    <p:extLst>
      <p:ext uri="{BB962C8B-B14F-4D97-AF65-F5344CB8AC3E}">
        <p14:creationId xmlns:p14="http://schemas.microsoft.com/office/powerpoint/2010/main" val="201080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5D3C7289-A70B-8839-52A9-736D83403544}"/>
              </a:ext>
            </a:extLst>
          </p:cNvPr>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t="-9266" b="-9266"/>
            </a:stretch>
          </a:blipFill>
        </p:spPr>
        <p:txBody>
          <a:bodyPr/>
          <a:lstStyle/>
          <a:p>
            <a:endParaRPr lang="en-US"/>
          </a:p>
        </p:txBody>
      </p:sp>
      <p:sp>
        <p:nvSpPr>
          <p:cNvPr id="4" name="TextBox 3">
            <a:extLst>
              <a:ext uri="{FF2B5EF4-FFF2-40B4-BE49-F238E27FC236}">
                <a16:creationId xmlns:a16="http://schemas.microsoft.com/office/drawing/2014/main" id="{0CF41E57-527D-C138-C775-F995726230C5}"/>
              </a:ext>
            </a:extLst>
          </p:cNvPr>
          <p:cNvSpPr txBox="1"/>
          <p:nvPr/>
        </p:nvSpPr>
        <p:spPr>
          <a:xfrm>
            <a:off x="932687" y="2866425"/>
            <a:ext cx="3282262" cy="655244"/>
          </a:xfrm>
          <a:prstGeom prst="rect">
            <a:avLst/>
          </a:prstGeom>
        </p:spPr>
        <p:txBody>
          <a:bodyPr wrap="square" lIns="0" tIns="0" rIns="0" bIns="0" rtlCol="0" anchor="t">
            <a:spAutoFit/>
          </a:bodyPr>
          <a:lstStyle/>
          <a:p>
            <a:pPr algn="l">
              <a:lnSpc>
                <a:spcPts val="5594"/>
              </a:lnSpc>
            </a:pPr>
            <a:r>
              <a:rPr lang="en-US" sz="3995" b="1" dirty="0">
                <a:solidFill>
                  <a:srgbClr val="FFFFFF"/>
                </a:solidFill>
                <a:latin typeface="Calibri (MS) Bold"/>
                <a:ea typeface="Calibri (MS) Bold"/>
                <a:cs typeface="Calibri (MS) Bold"/>
                <a:sym typeface="Calibri (MS) Bold"/>
              </a:rPr>
              <a:t>Methodology </a:t>
            </a:r>
          </a:p>
        </p:txBody>
      </p:sp>
    </p:spTree>
    <p:extLst>
      <p:ext uri="{BB962C8B-B14F-4D97-AF65-F5344CB8AC3E}">
        <p14:creationId xmlns:p14="http://schemas.microsoft.com/office/powerpoint/2010/main" val="1111814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D5EA353-C5B5-5344-0696-96F9B4770113}"/>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3">
            <a:extLst>
              <a:ext uri="{FF2B5EF4-FFF2-40B4-BE49-F238E27FC236}">
                <a16:creationId xmlns:a16="http://schemas.microsoft.com/office/drawing/2014/main" id="{7523A2C5-2DEC-CD45-6CF4-4C14C809BFEA}"/>
              </a:ext>
            </a:extLst>
          </p:cNvPr>
          <p:cNvGrpSpPr>
            <a:grpSpLocks noChangeAspect="1"/>
          </p:cNvGrpSpPr>
          <p:nvPr/>
        </p:nvGrpSpPr>
        <p:grpSpPr>
          <a:xfrm>
            <a:off x="8089392" y="0"/>
            <a:ext cx="4102608" cy="6858000"/>
            <a:chOff x="0" y="0"/>
            <a:chExt cx="5470144" cy="9144000"/>
          </a:xfrm>
        </p:grpSpPr>
        <p:sp>
          <p:nvSpPr>
            <p:cNvPr id="5" name="Freeform 4">
              <a:extLst>
                <a:ext uri="{FF2B5EF4-FFF2-40B4-BE49-F238E27FC236}">
                  <a16:creationId xmlns:a16="http://schemas.microsoft.com/office/drawing/2014/main" id="{4DF76316-052D-C29B-3A91-620B6CCE095E}"/>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7" name="TextBox 6">
            <a:extLst>
              <a:ext uri="{FF2B5EF4-FFF2-40B4-BE49-F238E27FC236}">
                <a16:creationId xmlns:a16="http://schemas.microsoft.com/office/drawing/2014/main" id="{13E55644-1A99-C33C-23FA-37C46EB4C612}"/>
              </a:ext>
            </a:extLst>
          </p:cNvPr>
          <p:cNvSpPr txBox="1"/>
          <p:nvPr/>
        </p:nvSpPr>
        <p:spPr>
          <a:xfrm>
            <a:off x="11184636" y="6427832"/>
            <a:ext cx="78972" cy="213712"/>
          </a:xfrm>
          <a:prstGeom prst="rect">
            <a:avLst/>
          </a:prstGeom>
        </p:spPr>
        <p:txBody>
          <a:bodyPr lIns="0" tIns="0" rIns="0" bIns="0" rtlCol="0" anchor="t">
            <a:spAutoFit/>
          </a:bodyPr>
          <a:lstStyle/>
          <a:p>
            <a:pPr algn="l">
              <a:lnSpc>
                <a:spcPts val="1683"/>
              </a:lnSpc>
            </a:pPr>
            <a:r>
              <a:rPr lang="en-US" sz="1202">
                <a:solidFill>
                  <a:srgbClr val="898989"/>
                </a:solidFill>
                <a:latin typeface="Calibri (MS)"/>
                <a:ea typeface="Calibri (MS)"/>
                <a:cs typeface="Calibri (MS)"/>
                <a:sym typeface="Calibri (MS)"/>
              </a:rPr>
              <a:t>6</a:t>
            </a:r>
          </a:p>
        </p:txBody>
      </p:sp>
      <p:sp>
        <p:nvSpPr>
          <p:cNvPr id="8" name="TextBox 7">
            <a:extLst>
              <a:ext uri="{FF2B5EF4-FFF2-40B4-BE49-F238E27FC236}">
                <a16:creationId xmlns:a16="http://schemas.microsoft.com/office/drawing/2014/main" id="{356AF4F5-C320-91B6-2C13-E557852CC6F5}"/>
              </a:ext>
            </a:extLst>
          </p:cNvPr>
          <p:cNvSpPr txBox="1"/>
          <p:nvPr/>
        </p:nvSpPr>
        <p:spPr>
          <a:xfrm>
            <a:off x="580209" y="1645590"/>
            <a:ext cx="6343793" cy="2123274"/>
          </a:xfrm>
          <a:prstGeom prst="rect">
            <a:avLst/>
          </a:prstGeom>
        </p:spPr>
        <p:txBody>
          <a:bodyPr wrap="square" lIns="0" tIns="0" rIns="0" bIns="0" rtlCol="0" anchor="t">
            <a:spAutoFit/>
          </a:bodyPr>
          <a:lstStyle/>
          <a:p>
            <a:pPr algn="l">
              <a:lnSpc>
                <a:spcPts val="3444"/>
              </a:lnSpc>
            </a:pPr>
            <a:r>
              <a:rPr lang="en-US" b="1" spc="2" dirty="0">
                <a:solidFill>
                  <a:srgbClr val="000000"/>
                </a:solidFill>
                <a:latin typeface="IBM Plex Sans Bold"/>
                <a:ea typeface="IBM Plex Sans Bold"/>
                <a:cs typeface="IBM Plex Sans Bold"/>
                <a:sym typeface="IBM Plex Sans Bold"/>
              </a:rPr>
              <a:t>Steps:</a:t>
            </a:r>
            <a:r>
              <a:rPr lang="en-US" sz="1403" b="1" spc="2" dirty="0">
                <a:solidFill>
                  <a:srgbClr val="000000"/>
                </a:solidFill>
                <a:latin typeface="IBM Plex Sans Bold"/>
                <a:ea typeface="IBM Plex Sans Bold"/>
                <a:cs typeface="IBM Plex Sans Bold"/>
                <a:sym typeface="IBM Plex Sans Bold"/>
              </a:rPr>
              <a:t> </a:t>
            </a:r>
          </a:p>
          <a:p>
            <a:pPr marL="285750" indent="-285750" algn="l">
              <a:lnSpc>
                <a:spcPts val="3444"/>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Collect </a:t>
            </a:r>
            <a:r>
              <a:rPr lang="en-US" sz="1403" spc="2" dirty="0">
                <a:solidFill>
                  <a:srgbClr val="000000"/>
                </a:solidFill>
                <a:latin typeface="IBM Plex Sans"/>
                <a:ea typeface="IBM Plex Sans"/>
                <a:cs typeface="IBM Plex Sans"/>
                <a:sym typeface="IBM Plex Sans"/>
              </a:rPr>
              <a:t>data using SpaceX REST API and web scraping using Python.</a:t>
            </a:r>
          </a:p>
          <a:p>
            <a:pPr marL="285750" indent="-285750">
              <a:lnSpc>
                <a:spcPts val="2243"/>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Wrangle </a:t>
            </a:r>
            <a:r>
              <a:rPr lang="en-US" sz="1403" spc="2" dirty="0">
                <a:solidFill>
                  <a:srgbClr val="000000"/>
                </a:solidFill>
                <a:latin typeface="IBM Plex Sans"/>
                <a:ea typeface="IBM Plex Sans"/>
                <a:cs typeface="IBM Plex Sans"/>
                <a:sym typeface="IBM Plex Sans"/>
              </a:rPr>
              <a:t>data –by filtering the data, handling missing values and applying one hot encoding –to prepare the data for analysis and modeling</a:t>
            </a:r>
          </a:p>
          <a:p>
            <a:pPr marL="285750" indent="-285750" algn="l">
              <a:lnSpc>
                <a:spcPts val="3509"/>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Explore </a:t>
            </a:r>
            <a:r>
              <a:rPr lang="en-US" sz="1403" spc="2" dirty="0">
                <a:solidFill>
                  <a:srgbClr val="000000"/>
                </a:solidFill>
                <a:latin typeface="IBM Plex Sans"/>
                <a:ea typeface="IBM Plex Sans"/>
                <a:cs typeface="IBM Plex Sans"/>
                <a:sym typeface="IBM Plex Sans"/>
              </a:rPr>
              <a:t>data via EDA and data visualization techniques </a:t>
            </a:r>
          </a:p>
          <a:p>
            <a:pPr marL="285750" indent="-285750" algn="l">
              <a:lnSpc>
                <a:spcPts val="1968"/>
              </a:lnSpc>
              <a:buFont typeface="Arial" panose="020B0604020202020204" pitchFamily="34" charset="0"/>
              <a:buChar char="•"/>
            </a:pPr>
            <a:r>
              <a:rPr lang="en-US" sz="1406" b="1" spc="2" dirty="0">
                <a:solidFill>
                  <a:srgbClr val="000000"/>
                </a:solidFill>
                <a:latin typeface="IBM Plex Sans Bold"/>
                <a:ea typeface="IBM Plex Sans Bold"/>
                <a:cs typeface="IBM Plex Sans Bold"/>
                <a:sym typeface="IBM Plex Sans Bold"/>
              </a:rPr>
              <a:t>Visualize </a:t>
            </a:r>
            <a:r>
              <a:rPr lang="en-US" sz="1406" spc="2" dirty="0">
                <a:solidFill>
                  <a:srgbClr val="000000"/>
                </a:solidFill>
                <a:latin typeface="IBM Plex Sans"/>
                <a:ea typeface="IBM Plex Sans"/>
                <a:cs typeface="IBM Plex Sans"/>
                <a:sym typeface="IBM Plex Sans"/>
              </a:rPr>
              <a:t>the data using </a:t>
            </a:r>
            <a:r>
              <a:rPr lang="en-US" sz="1406" b="1" spc="2" dirty="0">
                <a:solidFill>
                  <a:srgbClr val="000000"/>
                </a:solidFill>
                <a:latin typeface="IBM Plex Sans"/>
                <a:ea typeface="IBM Plex Sans"/>
                <a:cs typeface="IBM Plex Sans"/>
                <a:sym typeface="IBM Plex Sans"/>
              </a:rPr>
              <a:t>Power BI </a:t>
            </a:r>
            <a:r>
              <a:rPr lang="en-US" sz="1406" spc="2" dirty="0">
                <a:solidFill>
                  <a:srgbClr val="000000"/>
                </a:solidFill>
                <a:latin typeface="IBM Plex Sans"/>
                <a:ea typeface="IBM Plex Sans"/>
                <a:cs typeface="IBM Plex Sans"/>
                <a:sym typeface="IBM Plex Sans"/>
              </a:rPr>
              <a:t>Dashboard. </a:t>
            </a:r>
            <a:endParaRPr lang="en-US" sz="1403" spc="2" dirty="0">
              <a:solidFill>
                <a:srgbClr val="000000"/>
              </a:solidFill>
              <a:latin typeface="IBM Plex Sans"/>
              <a:ea typeface="IBM Plex Sans"/>
              <a:cs typeface="IBM Plex Sans"/>
              <a:sym typeface="IBM Plex Sans"/>
            </a:endParaRPr>
          </a:p>
        </p:txBody>
      </p:sp>
      <p:sp>
        <p:nvSpPr>
          <p:cNvPr id="12" name="TextBox 11">
            <a:extLst>
              <a:ext uri="{FF2B5EF4-FFF2-40B4-BE49-F238E27FC236}">
                <a16:creationId xmlns:a16="http://schemas.microsoft.com/office/drawing/2014/main" id="{03F56B80-862D-2E4A-AC13-4782A409B8C0}"/>
              </a:ext>
            </a:extLst>
          </p:cNvPr>
          <p:cNvSpPr txBox="1"/>
          <p:nvPr/>
        </p:nvSpPr>
        <p:spPr>
          <a:xfrm>
            <a:off x="571500" y="428958"/>
            <a:ext cx="3425238" cy="686829"/>
          </a:xfrm>
          <a:prstGeom prst="rect">
            <a:avLst/>
          </a:prstGeom>
        </p:spPr>
        <p:txBody>
          <a:bodyPr lIns="0" tIns="0" rIns="0" bIns="0" rtlCol="0" anchor="t">
            <a:spAutoFit/>
          </a:bodyPr>
          <a:lstStyle/>
          <a:p>
            <a:pPr algn="l">
              <a:lnSpc>
                <a:spcPts val="5594"/>
              </a:lnSpc>
            </a:pPr>
            <a:r>
              <a:rPr lang="en-US" sz="3995" b="1" spc="7">
                <a:solidFill>
                  <a:srgbClr val="000000"/>
                </a:solidFill>
                <a:latin typeface="IBM Plex Sans Bold"/>
                <a:ea typeface="IBM Plex Sans Bold"/>
                <a:cs typeface="IBM Plex Sans Bold"/>
                <a:sym typeface="IBM Plex Sans Bold"/>
              </a:rPr>
              <a:t>Methodology</a:t>
            </a:r>
          </a:p>
        </p:txBody>
      </p:sp>
    </p:spTree>
    <p:extLst>
      <p:ext uri="{BB962C8B-B14F-4D97-AF65-F5344CB8AC3E}">
        <p14:creationId xmlns:p14="http://schemas.microsoft.com/office/powerpoint/2010/main" val="36028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F3BDC50-B5C3-0D9B-5445-669ABC24FBBC}"/>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3">
            <a:extLst>
              <a:ext uri="{FF2B5EF4-FFF2-40B4-BE49-F238E27FC236}">
                <a16:creationId xmlns:a16="http://schemas.microsoft.com/office/drawing/2014/main" id="{86A114D1-9138-7679-58D8-E0874174EA64}"/>
              </a:ext>
            </a:extLst>
          </p:cNvPr>
          <p:cNvGrpSpPr>
            <a:grpSpLocks noChangeAspect="1"/>
          </p:cNvGrpSpPr>
          <p:nvPr/>
        </p:nvGrpSpPr>
        <p:grpSpPr>
          <a:xfrm>
            <a:off x="8089392" y="0"/>
            <a:ext cx="4102608" cy="6858000"/>
            <a:chOff x="0" y="0"/>
            <a:chExt cx="5470144" cy="9144000"/>
          </a:xfrm>
        </p:grpSpPr>
        <p:sp>
          <p:nvSpPr>
            <p:cNvPr id="5" name="Freeform 4">
              <a:extLst>
                <a:ext uri="{FF2B5EF4-FFF2-40B4-BE49-F238E27FC236}">
                  <a16:creationId xmlns:a16="http://schemas.microsoft.com/office/drawing/2014/main" id="{5A32854E-6B7F-24EB-98EA-3D5C0FA9DB52}"/>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7" name="TextBox 6">
            <a:extLst>
              <a:ext uri="{FF2B5EF4-FFF2-40B4-BE49-F238E27FC236}">
                <a16:creationId xmlns:a16="http://schemas.microsoft.com/office/drawing/2014/main" id="{0261A07A-7734-95C9-9BF2-A327E6A1559C}"/>
              </a:ext>
            </a:extLst>
          </p:cNvPr>
          <p:cNvSpPr txBox="1"/>
          <p:nvPr/>
        </p:nvSpPr>
        <p:spPr>
          <a:xfrm>
            <a:off x="11184636" y="6427832"/>
            <a:ext cx="78972" cy="213712"/>
          </a:xfrm>
          <a:prstGeom prst="rect">
            <a:avLst/>
          </a:prstGeom>
        </p:spPr>
        <p:txBody>
          <a:bodyPr lIns="0" tIns="0" rIns="0" bIns="0" rtlCol="0" anchor="t">
            <a:spAutoFit/>
          </a:bodyPr>
          <a:lstStyle/>
          <a:p>
            <a:pPr algn="l">
              <a:lnSpc>
                <a:spcPts val="1683"/>
              </a:lnSpc>
            </a:pPr>
            <a:r>
              <a:rPr lang="en-US" sz="1202">
                <a:solidFill>
                  <a:srgbClr val="898989"/>
                </a:solidFill>
                <a:latin typeface="Calibri (MS)"/>
                <a:ea typeface="Calibri (MS)"/>
                <a:cs typeface="Calibri (MS)"/>
                <a:sym typeface="Calibri (MS)"/>
              </a:rPr>
              <a:t>8</a:t>
            </a:r>
          </a:p>
        </p:txBody>
      </p:sp>
      <p:sp>
        <p:nvSpPr>
          <p:cNvPr id="8" name="TextBox 7">
            <a:extLst>
              <a:ext uri="{FF2B5EF4-FFF2-40B4-BE49-F238E27FC236}">
                <a16:creationId xmlns:a16="http://schemas.microsoft.com/office/drawing/2014/main" id="{4315000A-88AE-F280-0417-6F6653DB13D0}"/>
              </a:ext>
            </a:extLst>
          </p:cNvPr>
          <p:cNvSpPr txBox="1"/>
          <p:nvPr/>
        </p:nvSpPr>
        <p:spPr>
          <a:xfrm>
            <a:off x="571500" y="1549794"/>
            <a:ext cx="4958443" cy="2988832"/>
          </a:xfrm>
          <a:prstGeom prst="rect">
            <a:avLst/>
          </a:prstGeom>
        </p:spPr>
        <p:txBody>
          <a:bodyPr wrap="square" lIns="0" tIns="0" rIns="0" bIns="0" rtlCol="0" anchor="t">
            <a:spAutoFit/>
          </a:bodyPr>
          <a:lstStyle/>
          <a:p>
            <a:pPr algn="l">
              <a:lnSpc>
                <a:spcPts val="3444"/>
              </a:lnSpc>
            </a:pPr>
            <a:r>
              <a:rPr lang="en-US" b="1" spc="2" dirty="0">
                <a:solidFill>
                  <a:srgbClr val="000000"/>
                </a:solidFill>
                <a:latin typeface="IBM Plex Sans Bold"/>
                <a:ea typeface="IBM Plex Sans Bold"/>
                <a:cs typeface="IBM Plex Sans Bold"/>
                <a:sym typeface="IBM Plex Sans Bold"/>
              </a:rPr>
              <a:t>Steps:</a:t>
            </a:r>
            <a:r>
              <a:rPr lang="en-US" sz="1403" b="1" spc="2" dirty="0">
                <a:solidFill>
                  <a:srgbClr val="000000"/>
                </a:solidFill>
                <a:latin typeface="IBM Plex Sans Bold"/>
                <a:ea typeface="IBM Plex Sans Bold"/>
                <a:cs typeface="IBM Plex Sans Bold"/>
                <a:sym typeface="IBM Plex Sans Bold"/>
              </a:rPr>
              <a:t> </a:t>
            </a:r>
          </a:p>
          <a:p>
            <a:pPr marL="285750" indent="-285750" algn="l">
              <a:lnSpc>
                <a:spcPts val="3444"/>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Request data</a:t>
            </a:r>
            <a:r>
              <a:rPr lang="en-US" sz="1403" spc="2" dirty="0">
                <a:solidFill>
                  <a:srgbClr val="000000"/>
                </a:solidFill>
                <a:latin typeface="IBM Plex Sans"/>
                <a:ea typeface="IBM Plex Sans"/>
                <a:cs typeface="IBM Plex Sans"/>
                <a:sym typeface="IBM Plex Sans"/>
              </a:rPr>
              <a:t>(Falcon 9 launch data) from Wikipedia</a:t>
            </a:r>
          </a:p>
          <a:p>
            <a:pPr marL="285750" indent="-285750" algn="l">
              <a:lnSpc>
                <a:spcPts val="2243"/>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Create BeautifulSoup object </a:t>
            </a:r>
            <a:r>
              <a:rPr lang="en-US" sz="1403" spc="2" dirty="0">
                <a:solidFill>
                  <a:srgbClr val="000000"/>
                </a:solidFill>
                <a:latin typeface="IBM Plex Sans"/>
                <a:ea typeface="IBM Plex Sans"/>
                <a:cs typeface="IBM Plex Sans"/>
                <a:sym typeface="IBM Plex Sans"/>
              </a:rPr>
              <a:t>from HTML response</a:t>
            </a:r>
          </a:p>
          <a:p>
            <a:pPr marL="285750" indent="-285750" algn="l">
              <a:lnSpc>
                <a:spcPts val="3444"/>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Extract column names </a:t>
            </a:r>
            <a:r>
              <a:rPr lang="en-US" sz="1403" spc="2" dirty="0">
                <a:solidFill>
                  <a:srgbClr val="000000"/>
                </a:solidFill>
                <a:latin typeface="IBM Plex Sans"/>
                <a:ea typeface="IBM Plex Sans"/>
                <a:cs typeface="IBM Plex Sans"/>
                <a:sym typeface="IBM Plex Sans"/>
              </a:rPr>
              <a:t>from HTML table header</a:t>
            </a:r>
          </a:p>
          <a:p>
            <a:pPr marL="285750" indent="-285750" algn="l">
              <a:lnSpc>
                <a:spcPts val="2267"/>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Collect data </a:t>
            </a:r>
            <a:r>
              <a:rPr lang="en-US" sz="1403" spc="2" dirty="0">
                <a:solidFill>
                  <a:srgbClr val="000000"/>
                </a:solidFill>
                <a:latin typeface="IBM Plex Sans"/>
                <a:ea typeface="IBM Plex Sans"/>
                <a:cs typeface="IBM Plex Sans"/>
                <a:sym typeface="IBM Plex Sans"/>
              </a:rPr>
              <a:t>from parsing HTML tables</a:t>
            </a:r>
          </a:p>
          <a:p>
            <a:pPr marL="285750" indent="-285750" algn="l">
              <a:lnSpc>
                <a:spcPts val="3425"/>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Create dictionary </a:t>
            </a:r>
            <a:r>
              <a:rPr lang="en-US" sz="1403" spc="2" dirty="0">
                <a:solidFill>
                  <a:srgbClr val="000000"/>
                </a:solidFill>
                <a:latin typeface="IBM Plex Sans"/>
                <a:ea typeface="IBM Plex Sans"/>
                <a:cs typeface="IBM Plex Sans"/>
                <a:sym typeface="IBM Plex Sans"/>
              </a:rPr>
              <a:t>from the data</a:t>
            </a:r>
          </a:p>
          <a:p>
            <a:pPr marL="285750" indent="-285750" algn="l">
              <a:lnSpc>
                <a:spcPts val="2261"/>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Create dataframe </a:t>
            </a:r>
            <a:r>
              <a:rPr lang="en-US" sz="1403" spc="2" dirty="0">
                <a:solidFill>
                  <a:srgbClr val="000000"/>
                </a:solidFill>
                <a:latin typeface="IBM Plex Sans"/>
                <a:ea typeface="IBM Plex Sans"/>
                <a:cs typeface="IBM Plex Sans"/>
                <a:sym typeface="IBM Plex Sans"/>
              </a:rPr>
              <a:t>from the dictionary</a:t>
            </a:r>
          </a:p>
          <a:p>
            <a:pPr marL="285750" indent="-285750" algn="l">
              <a:lnSpc>
                <a:spcPts val="3449"/>
              </a:lnSpc>
              <a:buFont typeface="Arial" panose="020B0604020202020204" pitchFamily="34" charset="0"/>
              <a:buChar char="•"/>
            </a:pPr>
            <a:r>
              <a:rPr lang="en-US" sz="1403" b="1" spc="2" dirty="0">
                <a:solidFill>
                  <a:srgbClr val="000000"/>
                </a:solidFill>
                <a:latin typeface="IBM Plex Sans Bold"/>
                <a:ea typeface="IBM Plex Sans Bold"/>
                <a:cs typeface="IBM Plex Sans Bold"/>
                <a:sym typeface="IBM Plex Sans Bold"/>
              </a:rPr>
              <a:t>Export data </a:t>
            </a:r>
            <a:r>
              <a:rPr lang="en-US" sz="1403" spc="2" dirty="0">
                <a:solidFill>
                  <a:srgbClr val="000000"/>
                </a:solidFill>
                <a:latin typeface="IBM Plex Sans"/>
                <a:ea typeface="IBM Plex Sans"/>
                <a:cs typeface="IBM Plex Sans"/>
                <a:sym typeface="IBM Plex Sans"/>
              </a:rPr>
              <a:t>to csv file</a:t>
            </a:r>
          </a:p>
        </p:txBody>
      </p:sp>
      <p:sp>
        <p:nvSpPr>
          <p:cNvPr id="9" name="TextBox 8">
            <a:extLst>
              <a:ext uri="{FF2B5EF4-FFF2-40B4-BE49-F238E27FC236}">
                <a16:creationId xmlns:a16="http://schemas.microsoft.com/office/drawing/2014/main" id="{11EC639F-D853-86AC-962C-3CE40518F7AC}"/>
              </a:ext>
            </a:extLst>
          </p:cNvPr>
          <p:cNvSpPr txBox="1"/>
          <p:nvPr/>
        </p:nvSpPr>
        <p:spPr>
          <a:xfrm>
            <a:off x="571500" y="428958"/>
            <a:ext cx="4194943" cy="686829"/>
          </a:xfrm>
          <a:prstGeom prst="rect">
            <a:avLst/>
          </a:prstGeom>
        </p:spPr>
        <p:txBody>
          <a:bodyPr lIns="0" tIns="0" rIns="0" bIns="0" rtlCol="0" anchor="t">
            <a:spAutoFit/>
          </a:bodyPr>
          <a:lstStyle/>
          <a:p>
            <a:pPr algn="l">
              <a:lnSpc>
                <a:spcPts val="5594"/>
              </a:lnSpc>
            </a:pPr>
            <a:r>
              <a:rPr lang="en-US" sz="3995" b="1" spc="7" dirty="0">
                <a:solidFill>
                  <a:srgbClr val="000000"/>
                </a:solidFill>
                <a:latin typeface="IBM Plex Sans Bold"/>
                <a:ea typeface="IBM Plex Sans Bold"/>
                <a:cs typeface="IBM Plex Sans Bold"/>
                <a:sym typeface="IBM Plex Sans Bold"/>
              </a:rPr>
              <a:t>Data Collection –</a:t>
            </a:r>
          </a:p>
        </p:txBody>
      </p:sp>
      <p:sp>
        <p:nvSpPr>
          <p:cNvPr id="10" name="TextBox 9">
            <a:extLst>
              <a:ext uri="{FF2B5EF4-FFF2-40B4-BE49-F238E27FC236}">
                <a16:creationId xmlns:a16="http://schemas.microsoft.com/office/drawing/2014/main" id="{098B1FFA-DD95-7D22-A8E2-AFC35F8D7208}"/>
              </a:ext>
            </a:extLst>
          </p:cNvPr>
          <p:cNvSpPr txBox="1"/>
          <p:nvPr/>
        </p:nvSpPr>
        <p:spPr>
          <a:xfrm>
            <a:off x="4810382" y="477545"/>
            <a:ext cx="3153423" cy="626316"/>
          </a:xfrm>
          <a:prstGeom prst="rect">
            <a:avLst/>
          </a:prstGeom>
        </p:spPr>
        <p:txBody>
          <a:bodyPr lIns="0" tIns="0" rIns="0" bIns="0" rtlCol="0" anchor="t">
            <a:spAutoFit/>
          </a:bodyPr>
          <a:lstStyle/>
          <a:p>
            <a:pPr algn="l">
              <a:lnSpc>
                <a:spcPts val="5040"/>
              </a:lnSpc>
            </a:pPr>
            <a:r>
              <a:rPr lang="en-US" sz="3600" b="1" spc="7">
                <a:solidFill>
                  <a:srgbClr val="0C62FB"/>
                </a:solidFill>
                <a:latin typeface="IBM Plex Sans Bold"/>
                <a:ea typeface="IBM Plex Sans Bold"/>
                <a:cs typeface="IBM Plex Sans Bold"/>
                <a:sym typeface="IBM Plex Sans Bold"/>
              </a:rPr>
              <a:t>Web Scraping</a:t>
            </a:r>
          </a:p>
        </p:txBody>
      </p:sp>
    </p:spTree>
    <p:extLst>
      <p:ext uri="{BB962C8B-B14F-4D97-AF65-F5344CB8AC3E}">
        <p14:creationId xmlns:p14="http://schemas.microsoft.com/office/powerpoint/2010/main" val="393441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53E5F92-1E46-66A9-A22C-A9725C1F3D28}"/>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3">
            <a:extLst>
              <a:ext uri="{FF2B5EF4-FFF2-40B4-BE49-F238E27FC236}">
                <a16:creationId xmlns:a16="http://schemas.microsoft.com/office/drawing/2014/main" id="{CD0E63A6-14A6-6B4E-6AD1-5B2333C7E3C9}"/>
              </a:ext>
            </a:extLst>
          </p:cNvPr>
          <p:cNvGrpSpPr>
            <a:grpSpLocks noChangeAspect="1"/>
          </p:cNvGrpSpPr>
          <p:nvPr/>
        </p:nvGrpSpPr>
        <p:grpSpPr>
          <a:xfrm>
            <a:off x="8089392" y="0"/>
            <a:ext cx="4102608" cy="6858000"/>
            <a:chOff x="0" y="0"/>
            <a:chExt cx="5470144" cy="9144000"/>
          </a:xfrm>
        </p:grpSpPr>
        <p:sp>
          <p:nvSpPr>
            <p:cNvPr id="5" name="Freeform 4">
              <a:extLst>
                <a:ext uri="{FF2B5EF4-FFF2-40B4-BE49-F238E27FC236}">
                  <a16:creationId xmlns:a16="http://schemas.microsoft.com/office/drawing/2014/main" id="{5E8CEF89-99B2-177E-B594-8870B8ECBC19}"/>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6" name="TextBox 5">
            <a:extLst>
              <a:ext uri="{FF2B5EF4-FFF2-40B4-BE49-F238E27FC236}">
                <a16:creationId xmlns:a16="http://schemas.microsoft.com/office/drawing/2014/main" id="{5EA2F089-7D6A-D3AA-01F0-4EBA0977F37C}"/>
              </a:ext>
            </a:extLst>
          </p:cNvPr>
          <p:cNvSpPr txBox="1"/>
          <p:nvPr/>
        </p:nvSpPr>
        <p:spPr>
          <a:xfrm>
            <a:off x="929640" y="6427832"/>
            <a:ext cx="316802" cy="213712"/>
          </a:xfrm>
          <a:prstGeom prst="rect">
            <a:avLst/>
          </a:prstGeom>
        </p:spPr>
        <p:txBody>
          <a:bodyPr lIns="0" tIns="0" rIns="0" bIns="0" rtlCol="0" anchor="t">
            <a:spAutoFit/>
          </a:bodyPr>
          <a:lstStyle/>
          <a:p>
            <a:pPr algn="l">
              <a:lnSpc>
                <a:spcPts val="1683"/>
              </a:lnSpc>
            </a:pPr>
            <a:r>
              <a:rPr lang="en-US" sz="1202" spc="2">
                <a:solidFill>
                  <a:srgbClr val="898989"/>
                </a:solidFill>
                <a:latin typeface="Calibri (MS)"/>
                <a:ea typeface="Calibri (MS)"/>
                <a:cs typeface="Calibri (MS)"/>
                <a:sym typeface="Calibri (MS)"/>
              </a:rPr>
              <a:t>2023</a:t>
            </a:r>
          </a:p>
        </p:txBody>
      </p:sp>
      <p:sp>
        <p:nvSpPr>
          <p:cNvPr id="7" name="TextBox 6">
            <a:extLst>
              <a:ext uri="{FF2B5EF4-FFF2-40B4-BE49-F238E27FC236}">
                <a16:creationId xmlns:a16="http://schemas.microsoft.com/office/drawing/2014/main" id="{059E4AD4-E185-E74A-35FC-F1EB67D16AD3}"/>
              </a:ext>
            </a:extLst>
          </p:cNvPr>
          <p:cNvSpPr txBox="1"/>
          <p:nvPr/>
        </p:nvSpPr>
        <p:spPr>
          <a:xfrm>
            <a:off x="11106912" y="6427832"/>
            <a:ext cx="158248" cy="213712"/>
          </a:xfrm>
          <a:prstGeom prst="rect">
            <a:avLst/>
          </a:prstGeom>
        </p:spPr>
        <p:txBody>
          <a:bodyPr lIns="0" tIns="0" rIns="0" bIns="0" rtlCol="0" anchor="t">
            <a:spAutoFit/>
          </a:bodyPr>
          <a:lstStyle/>
          <a:p>
            <a:pPr algn="l">
              <a:lnSpc>
                <a:spcPts val="1683"/>
              </a:lnSpc>
            </a:pPr>
            <a:r>
              <a:rPr lang="en-US" sz="1202" spc="2">
                <a:solidFill>
                  <a:srgbClr val="898989"/>
                </a:solidFill>
                <a:latin typeface="Calibri (MS)"/>
                <a:ea typeface="Calibri (MS)"/>
                <a:cs typeface="Calibri (MS)"/>
                <a:sym typeface="Calibri (MS)"/>
              </a:rPr>
              <a:t>10</a:t>
            </a:r>
          </a:p>
        </p:txBody>
      </p:sp>
      <p:sp>
        <p:nvSpPr>
          <p:cNvPr id="8" name="TextBox 7">
            <a:extLst>
              <a:ext uri="{FF2B5EF4-FFF2-40B4-BE49-F238E27FC236}">
                <a16:creationId xmlns:a16="http://schemas.microsoft.com/office/drawing/2014/main" id="{8968BA46-4975-9386-A19E-899A590841B2}"/>
              </a:ext>
            </a:extLst>
          </p:cNvPr>
          <p:cNvSpPr txBox="1"/>
          <p:nvPr/>
        </p:nvSpPr>
        <p:spPr>
          <a:xfrm>
            <a:off x="604158" y="1543262"/>
            <a:ext cx="3189078" cy="1703223"/>
          </a:xfrm>
          <a:prstGeom prst="rect">
            <a:avLst/>
          </a:prstGeom>
        </p:spPr>
        <p:txBody>
          <a:bodyPr wrap="square" lIns="0" tIns="0" rIns="0" bIns="0" rtlCol="0" anchor="t">
            <a:spAutoFit/>
          </a:bodyPr>
          <a:lstStyle/>
          <a:p>
            <a:pPr algn="l">
              <a:lnSpc>
                <a:spcPts val="3444"/>
              </a:lnSpc>
            </a:pPr>
            <a:r>
              <a:rPr lang="en-US" b="1" spc="2" dirty="0">
                <a:solidFill>
                  <a:srgbClr val="000000"/>
                </a:solidFill>
                <a:latin typeface="IBM Plex Sans Bold"/>
                <a:ea typeface="IBM Plex Sans Bold"/>
                <a:cs typeface="IBM Plex Sans Bold"/>
                <a:sym typeface="IBM Plex Sans Bold"/>
              </a:rPr>
              <a:t>Charts:</a:t>
            </a:r>
            <a:r>
              <a:rPr lang="en-US" sz="1403" b="1" spc="2" dirty="0">
                <a:solidFill>
                  <a:srgbClr val="000000"/>
                </a:solidFill>
                <a:latin typeface="IBM Plex Sans Bold"/>
                <a:ea typeface="IBM Plex Sans Bold"/>
                <a:cs typeface="IBM Plex Sans Bold"/>
                <a:sym typeface="IBM Plex Sans Bold"/>
              </a:rPr>
              <a:t> </a:t>
            </a:r>
          </a:p>
          <a:p>
            <a:pPr marL="285750" indent="-285750" algn="l">
              <a:lnSpc>
                <a:spcPts val="3444"/>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Flight Number vs. Payload </a:t>
            </a:r>
          </a:p>
          <a:p>
            <a:pPr marL="285750" indent="-285750" algn="l">
              <a:lnSpc>
                <a:spcPts val="2243"/>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Flight Number vs. Launch Site</a:t>
            </a:r>
          </a:p>
          <a:p>
            <a:pPr marL="285750" indent="-285750" algn="l">
              <a:lnSpc>
                <a:spcPts val="2243"/>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Payload Mass (kg) vs. Launch Site</a:t>
            </a:r>
          </a:p>
          <a:p>
            <a:pPr marL="285750" indent="-285750" algn="l">
              <a:lnSpc>
                <a:spcPts val="2243"/>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Payload Mass (kg) vs. Orbit type</a:t>
            </a:r>
          </a:p>
        </p:txBody>
      </p:sp>
      <p:sp>
        <p:nvSpPr>
          <p:cNvPr id="9" name="TextBox 8">
            <a:extLst>
              <a:ext uri="{FF2B5EF4-FFF2-40B4-BE49-F238E27FC236}">
                <a16:creationId xmlns:a16="http://schemas.microsoft.com/office/drawing/2014/main" id="{23D7C979-79E5-50F5-2FC4-CFD6AFDA3D0F}"/>
              </a:ext>
            </a:extLst>
          </p:cNvPr>
          <p:cNvSpPr txBox="1"/>
          <p:nvPr/>
        </p:nvSpPr>
        <p:spPr>
          <a:xfrm>
            <a:off x="571500" y="3223377"/>
            <a:ext cx="6389018" cy="763863"/>
          </a:xfrm>
          <a:prstGeom prst="rect">
            <a:avLst/>
          </a:prstGeom>
        </p:spPr>
        <p:txBody>
          <a:bodyPr lIns="0" tIns="0" rIns="0" bIns="0" rtlCol="0" anchor="t">
            <a:spAutoFit/>
          </a:bodyPr>
          <a:lstStyle/>
          <a:p>
            <a:pPr algn="l">
              <a:lnSpc>
                <a:spcPts val="3509"/>
              </a:lnSpc>
            </a:pPr>
            <a:r>
              <a:rPr lang="en-US" b="1" spc="2" dirty="0">
                <a:solidFill>
                  <a:srgbClr val="000000"/>
                </a:solidFill>
                <a:latin typeface="IBM Plex Sans Bold"/>
                <a:ea typeface="IBM Plex Sans Bold"/>
                <a:cs typeface="IBM Plex Sans Bold"/>
                <a:sym typeface="IBM Plex Sans Bold"/>
              </a:rPr>
              <a:t>Analysis:</a:t>
            </a:r>
            <a:endParaRPr lang="en-US" sz="1403" b="1" spc="2" dirty="0">
              <a:solidFill>
                <a:srgbClr val="000000"/>
              </a:solidFill>
              <a:latin typeface="IBM Plex Sans Bold"/>
              <a:ea typeface="IBM Plex Sans Bold"/>
              <a:cs typeface="IBM Plex Sans Bold"/>
              <a:sym typeface="IBM Plex Sans Bold"/>
            </a:endParaRPr>
          </a:p>
          <a:p>
            <a:pPr algn="l">
              <a:lnSpc>
                <a:spcPts val="2774"/>
              </a:lnSpc>
            </a:pPr>
            <a:r>
              <a:rPr lang="en-US" sz="1403" spc="2" dirty="0">
                <a:solidFill>
                  <a:srgbClr val="000000"/>
                </a:solidFill>
                <a:latin typeface="IBM Plex Sans"/>
                <a:ea typeface="IBM Plex Sans"/>
                <a:cs typeface="IBM Plex Sans"/>
                <a:sym typeface="IBM Plex Sans"/>
              </a:rPr>
              <a:t>•</a:t>
            </a:r>
            <a:r>
              <a:rPr lang="en-US" sz="1403" b="1" spc="2" dirty="0">
                <a:solidFill>
                  <a:srgbClr val="000000"/>
                </a:solidFill>
                <a:latin typeface="IBM Plex Sans Bold"/>
                <a:ea typeface="IBM Plex Sans Bold"/>
                <a:cs typeface="IBM Plex Sans Bold"/>
                <a:sym typeface="IBM Plex Sans Bold"/>
              </a:rPr>
              <a:t>View relationship </a:t>
            </a:r>
            <a:r>
              <a:rPr lang="en-US" sz="1403" spc="2" dirty="0">
                <a:solidFill>
                  <a:srgbClr val="000000"/>
                </a:solidFill>
                <a:latin typeface="IBM Plex Sans"/>
                <a:ea typeface="IBM Plex Sans"/>
                <a:cs typeface="IBM Plex Sans"/>
                <a:sym typeface="IBM Plex Sans"/>
              </a:rPr>
              <a:t>by using </a:t>
            </a:r>
            <a:r>
              <a:rPr lang="en-US" sz="1403" b="1" spc="2" dirty="0">
                <a:solidFill>
                  <a:srgbClr val="000000"/>
                </a:solidFill>
                <a:latin typeface="IBM Plex Sans Bold"/>
                <a:ea typeface="IBM Plex Sans Bold"/>
                <a:cs typeface="IBM Plex Sans Bold"/>
                <a:sym typeface="IBM Plex Sans Bold"/>
              </a:rPr>
              <a:t>scatter plots</a:t>
            </a:r>
            <a:r>
              <a:rPr lang="en-US" sz="1403" spc="2" dirty="0">
                <a:solidFill>
                  <a:srgbClr val="000000"/>
                </a:solidFill>
                <a:latin typeface="IBM Plex Sans"/>
                <a:ea typeface="IBM Plex Sans"/>
                <a:cs typeface="IBM Plex Sans"/>
                <a:sym typeface="IBM Plex Sans"/>
              </a:rPr>
              <a:t>. The variables could be useful for  </a:t>
            </a:r>
          </a:p>
        </p:txBody>
      </p:sp>
      <p:sp>
        <p:nvSpPr>
          <p:cNvPr id="10" name="TextBox 9">
            <a:extLst>
              <a:ext uri="{FF2B5EF4-FFF2-40B4-BE49-F238E27FC236}">
                <a16:creationId xmlns:a16="http://schemas.microsoft.com/office/drawing/2014/main" id="{51913030-CB80-BBFA-2FB9-D2F991E25874}"/>
              </a:ext>
            </a:extLst>
          </p:cNvPr>
          <p:cNvSpPr txBox="1"/>
          <p:nvPr/>
        </p:nvSpPr>
        <p:spPr>
          <a:xfrm>
            <a:off x="645738" y="4039448"/>
            <a:ext cx="3240815" cy="147866"/>
          </a:xfrm>
          <a:prstGeom prst="rect">
            <a:avLst/>
          </a:prstGeom>
        </p:spPr>
        <p:txBody>
          <a:bodyPr lIns="0" tIns="0" rIns="0" bIns="0" rtlCol="0" anchor="t">
            <a:spAutoFit/>
          </a:bodyPr>
          <a:lstStyle/>
          <a:p>
            <a:pPr algn="l">
              <a:lnSpc>
                <a:spcPts val="922"/>
              </a:lnSpc>
            </a:pPr>
            <a:r>
              <a:rPr lang="en-US" sz="1403" spc="2" dirty="0">
                <a:solidFill>
                  <a:srgbClr val="000000"/>
                </a:solidFill>
                <a:latin typeface="IBM Plex Sans"/>
                <a:ea typeface="IBM Plex Sans"/>
                <a:cs typeface="IBM Plex Sans"/>
                <a:sym typeface="IBM Plex Sans"/>
              </a:rPr>
              <a:t>machine learning if a relationship exists</a:t>
            </a:r>
          </a:p>
        </p:txBody>
      </p:sp>
      <p:sp>
        <p:nvSpPr>
          <p:cNvPr id="11" name="TextBox 10">
            <a:extLst>
              <a:ext uri="{FF2B5EF4-FFF2-40B4-BE49-F238E27FC236}">
                <a16:creationId xmlns:a16="http://schemas.microsoft.com/office/drawing/2014/main" id="{47D765CD-58CF-7907-3C8B-01A568F86958}"/>
              </a:ext>
            </a:extLst>
          </p:cNvPr>
          <p:cNvSpPr txBox="1"/>
          <p:nvPr/>
        </p:nvSpPr>
        <p:spPr>
          <a:xfrm>
            <a:off x="571500" y="4146585"/>
            <a:ext cx="6328810" cy="382349"/>
          </a:xfrm>
          <a:prstGeom prst="rect">
            <a:avLst/>
          </a:prstGeom>
        </p:spPr>
        <p:txBody>
          <a:bodyPr lIns="0" tIns="0" rIns="0" bIns="0" rtlCol="0" anchor="t">
            <a:spAutoFit/>
          </a:bodyPr>
          <a:lstStyle/>
          <a:p>
            <a:pPr algn="l">
              <a:lnSpc>
                <a:spcPts val="3509"/>
              </a:lnSpc>
            </a:pPr>
            <a:r>
              <a:rPr lang="en-US" sz="1403" spc="2" dirty="0">
                <a:solidFill>
                  <a:srgbClr val="000000"/>
                </a:solidFill>
                <a:latin typeface="IBM Plex Sans"/>
                <a:ea typeface="IBM Plex Sans"/>
                <a:cs typeface="IBM Plex Sans"/>
                <a:sym typeface="IBM Plex Sans"/>
              </a:rPr>
              <a:t>•</a:t>
            </a:r>
            <a:r>
              <a:rPr lang="en-US" sz="1403" b="1" spc="2" dirty="0">
                <a:solidFill>
                  <a:srgbClr val="000000"/>
                </a:solidFill>
                <a:latin typeface="IBM Plex Sans Bold"/>
                <a:ea typeface="IBM Plex Sans Bold"/>
                <a:cs typeface="IBM Plex Sans Bold"/>
                <a:sym typeface="IBM Plex Sans Bold"/>
              </a:rPr>
              <a:t>Show comparisons </a:t>
            </a:r>
            <a:r>
              <a:rPr lang="en-US" sz="1403" spc="2" dirty="0">
                <a:solidFill>
                  <a:srgbClr val="000000"/>
                </a:solidFill>
                <a:latin typeface="IBM Plex Sans"/>
                <a:ea typeface="IBM Plex Sans"/>
                <a:cs typeface="IBM Plex Sans"/>
                <a:sym typeface="IBM Plex Sans"/>
              </a:rPr>
              <a:t>among discrete categories with </a:t>
            </a:r>
            <a:r>
              <a:rPr lang="en-US" sz="1403" b="1" spc="2" dirty="0">
                <a:solidFill>
                  <a:srgbClr val="000000"/>
                </a:solidFill>
                <a:latin typeface="IBM Plex Sans Bold"/>
                <a:ea typeface="IBM Plex Sans Bold"/>
                <a:cs typeface="IBM Plex Sans Bold"/>
                <a:sym typeface="IBM Plex Sans Bold"/>
              </a:rPr>
              <a:t>bar charts</a:t>
            </a:r>
            <a:r>
              <a:rPr lang="en-US" sz="1403" spc="2" dirty="0">
                <a:solidFill>
                  <a:srgbClr val="000000"/>
                </a:solidFill>
                <a:latin typeface="IBM Plex Sans"/>
                <a:ea typeface="IBM Plex Sans"/>
                <a:cs typeface="IBM Plex Sans"/>
                <a:sym typeface="IBM Plex Sans"/>
              </a:rPr>
              <a:t>. Bar charts </a:t>
            </a:r>
          </a:p>
        </p:txBody>
      </p:sp>
      <p:sp>
        <p:nvSpPr>
          <p:cNvPr id="12" name="TextBox 11">
            <a:extLst>
              <a:ext uri="{FF2B5EF4-FFF2-40B4-BE49-F238E27FC236}">
                <a16:creationId xmlns:a16="http://schemas.microsoft.com/office/drawing/2014/main" id="{6BCC84DC-0A6D-9FBF-3CB3-A8F970A79C40}"/>
              </a:ext>
            </a:extLst>
          </p:cNvPr>
          <p:cNvSpPr txBox="1"/>
          <p:nvPr/>
        </p:nvSpPr>
        <p:spPr>
          <a:xfrm>
            <a:off x="571500" y="428958"/>
            <a:ext cx="5644886" cy="686829"/>
          </a:xfrm>
          <a:prstGeom prst="rect">
            <a:avLst/>
          </a:prstGeom>
        </p:spPr>
        <p:txBody>
          <a:bodyPr lIns="0" tIns="0" rIns="0" bIns="0" rtlCol="0" anchor="t">
            <a:spAutoFit/>
          </a:bodyPr>
          <a:lstStyle/>
          <a:p>
            <a:pPr algn="l">
              <a:lnSpc>
                <a:spcPts val="5594"/>
              </a:lnSpc>
            </a:pPr>
            <a:r>
              <a:rPr lang="en-US" sz="3995" b="1" spc="7">
                <a:solidFill>
                  <a:srgbClr val="000000"/>
                </a:solidFill>
                <a:latin typeface="IBM Plex Sans Bold"/>
                <a:ea typeface="IBM Plex Sans Bold"/>
                <a:cs typeface="IBM Plex Sans Bold"/>
                <a:sym typeface="IBM Plex Sans Bold"/>
              </a:rPr>
              <a:t>EDA with Visualization</a:t>
            </a:r>
          </a:p>
        </p:txBody>
      </p:sp>
      <p:sp>
        <p:nvSpPr>
          <p:cNvPr id="13" name="TextBox 12">
            <a:extLst>
              <a:ext uri="{FF2B5EF4-FFF2-40B4-BE49-F238E27FC236}">
                <a16:creationId xmlns:a16="http://schemas.microsoft.com/office/drawing/2014/main" id="{E0EEEDF2-0A59-94F8-B203-3410E9A85790}"/>
              </a:ext>
            </a:extLst>
          </p:cNvPr>
          <p:cNvSpPr txBox="1"/>
          <p:nvPr/>
        </p:nvSpPr>
        <p:spPr>
          <a:xfrm>
            <a:off x="645738" y="4528900"/>
            <a:ext cx="5604377" cy="243488"/>
          </a:xfrm>
          <a:prstGeom prst="rect">
            <a:avLst/>
          </a:prstGeom>
        </p:spPr>
        <p:txBody>
          <a:bodyPr lIns="0" tIns="0" rIns="0" bIns="0" rtlCol="0" anchor="t">
            <a:spAutoFit/>
          </a:bodyPr>
          <a:lstStyle/>
          <a:p>
            <a:pPr algn="l">
              <a:lnSpc>
                <a:spcPts val="1968"/>
              </a:lnSpc>
            </a:pPr>
            <a:r>
              <a:rPr lang="en-US" sz="1406" spc="2" dirty="0">
                <a:solidFill>
                  <a:srgbClr val="000000"/>
                </a:solidFill>
                <a:latin typeface="IBM Plex Sans"/>
                <a:ea typeface="IBM Plex Sans"/>
                <a:cs typeface="IBM Plex Sans"/>
                <a:sym typeface="IBM Plex Sans"/>
              </a:rPr>
              <a:t>show the relationships among the categories and a measured value.</a:t>
            </a:r>
          </a:p>
        </p:txBody>
      </p:sp>
    </p:spTree>
    <p:extLst>
      <p:ext uri="{BB962C8B-B14F-4D97-AF65-F5344CB8AC3E}">
        <p14:creationId xmlns:p14="http://schemas.microsoft.com/office/powerpoint/2010/main" val="134203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dots&#10;&#10;Description automatically generated">
            <a:extLst>
              <a:ext uri="{FF2B5EF4-FFF2-40B4-BE49-F238E27FC236}">
                <a16:creationId xmlns:a16="http://schemas.microsoft.com/office/drawing/2014/main" id="{131F04B4-9297-2DBB-3361-2218EEDEF568}"/>
              </a:ext>
            </a:extLst>
          </p:cNvPr>
          <p:cNvPicPr>
            <a:picLocks noChangeAspect="1"/>
          </p:cNvPicPr>
          <p:nvPr/>
        </p:nvPicPr>
        <p:blipFill>
          <a:blip r:embed="rId2"/>
          <a:stretch>
            <a:fillRect/>
          </a:stretch>
        </p:blipFill>
        <p:spPr>
          <a:xfrm>
            <a:off x="162014" y="762003"/>
            <a:ext cx="5640069" cy="3113311"/>
          </a:xfrm>
          <a:prstGeom prst="rect">
            <a:avLst/>
          </a:prstGeom>
          <a:effectLst>
            <a:outerShdw blurRad="63500" sx="102000" sy="102000" algn="ctr" rotWithShape="0">
              <a:prstClr val="black">
                <a:alpha val="40000"/>
              </a:prstClr>
            </a:outerShdw>
          </a:effectLst>
        </p:spPr>
      </p:pic>
      <p:sp>
        <p:nvSpPr>
          <p:cNvPr id="6" name="Content Placeholder 5">
            <a:extLst>
              <a:ext uri="{FF2B5EF4-FFF2-40B4-BE49-F238E27FC236}">
                <a16:creationId xmlns:a16="http://schemas.microsoft.com/office/drawing/2014/main" id="{87676F0C-CD0C-0168-8012-7CD0894C7E00}"/>
              </a:ext>
            </a:extLst>
          </p:cNvPr>
          <p:cNvSpPr>
            <a:spLocks noGrp="1"/>
          </p:cNvSpPr>
          <p:nvPr>
            <p:ph idx="1"/>
          </p:nvPr>
        </p:nvSpPr>
        <p:spPr>
          <a:xfrm>
            <a:off x="544283" y="105688"/>
            <a:ext cx="10515600" cy="765175"/>
          </a:xfrm>
        </p:spPr>
        <p:txBody>
          <a:bodyPr/>
          <a:lstStyle/>
          <a:p>
            <a:pPr marL="0" indent="0">
              <a:buNone/>
            </a:pPr>
            <a:r>
              <a:rPr lang="en-US" sz="3995" b="1" spc="7">
                <a:solidFill>
                  <a:srgbClr val="000000"/>
                </a:solidFill>
                <a:latin typeface="IBM Plex Sans Bold"/>
              </a:rPr>
              <a:t>Visualizations:</a:t>
            </a:r>
            <a:endParaRPr lang="en-US" sz="3995" b="1" spc="7" dirty="0">
              <a:solidFill>
                <a:srgbClr val="000000"/>
              </a:solidFill>
              <a:latin typeface="IBM Plex Sans Bold"/>
            </a:endParaRPr>
          </a:p>
        </p:txBody>
      </p:sp>
      <p:pic>
        <p:nvPicPr>
          <p:cNvPr id="8" name="Picture 7">
            <a:extLst>
              <a:ext uri="{FF2B5EF4-FFF2-40B4-BE49-F238E27FC236}">
                <a16:creationId xmlns:a16="http://schemas.microsoft.com/office/drawing/2014/main" id="{29614FBF-69AE-28A1-4904-37997DC4B8A5}"/>
              </a:ext>
            </a:extLst>
          </p:cNvPr>
          <p:cNvPicPr>
            <a:picLocks noChangeAspect="1"/>
          </p:cNvPicPr>
          <p:nvPr/>
        </p:nvPicPr>
        <p:blipFill>
          <a:blip r:embed="rId3"/>
          <a:stretch>
            <a:fillRect/>
          </a:stretch>
        </p:blipFill>
        <p:spPr>
          <a:xfrm>
            <a:off x="6162580" y="762003"/>
            <a:ext cx="5845634" cy="3113311"/>
          </a:xfrm>
          <a:prstGeom prst="rect">
            <a:avLst/>
          </a:prstGeom>
          <a:effectLst>
            <a:outerShdw blurRad="63500" sx="102000" sy="102000" algn="ctr" rotWithShape="0">
              <a:prstClr val="black">
                <a:alpha val="40000"/>
              </a:prstClr>
            </a:outerShdw>
          </a:effectLst>
        </p:spPr>
      </p:pic>
      <p:pic>
        <p:nvPicPr>
          <p:cNvPr id="10" name="Picture 9" descr="A graph with red dots&#10;&#10;Description automatically generated">
            <a:extLst>
              <a:ext uri="{FF2B5EF4-FFF2-40B4-BE49-F238E27FC236}">
                <a16:creationId xmlns:a16="http://schemas.microsoft.com/office/drawing/2014/main" id="{DD520573-FA26-9077-F561-BD225F1AE72A}"/>
              </a:ext>
            </a:extLst>
          </p:cNvPr>
          <p:cNvPicPr>
            <a:picLocks noChangeAspect="1"/>
          </p:cNvPicPr>
          <p:nvPr/>
        </p:nvPicPr>
        <p:blipFill>
          <a:blip r:embed="rId4"/>
          <a:stretch>
            <a:fillRect/>
          </a:stretch>
        </p:blipFill>
        <p:spPr>
          <a:xfrm>
            <a:off x="162014" y="3875314"/>
            <a:ext cx="5640069" cy="2743199"/>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923BDAB-F7A9-3115-ED12-C22E6CB73846}"/>
              </a:ext>
            </a:extLst>
          </p:cNvPr>
          <p:cNvPicPr>
            <a:picLocks noChangeAspect="1"/>
          </p:cNvPicPr>
          <p:nvPr/>
        </p:nvPicPr>
        <p:blipFill>
          <a:blip r:embed="rId5"/>
          <a:stretch>
            <a:fillRect/>
          </a:stretch>
        </p:blipFill>
        <p:spPr>
          <a:xfrm>
            <a:off x="6162580" y="3875314"/>
            <a:ext cx="5845635" cy="27431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954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B0401F5-F90C-1363-30DB-B12213EEDAAD}"/>
              </a:ext>
            </a:extLst>
          </p:cNvPr>
          <p:cNvSpPr/>
          <p:nvPr/>
        </p:nvSpPr>
        <p:spPr>
          <a:xfrm>
            <a:off x="7883652" y="1371600"/>
            <a:ext cx="217932" cy="5486400"/>
          </a:xfrm>
          <a:custGeom>
            <a:avLst/>
            <a:gdLst/>
            <a:ahLst/>
            <a:cxnLst/>
            <a:rect l="l" t="t" r="r" b="b"/>
            <a:pathLst>
              <a:path w="217932" h="5486400">
                <a:moveTo>
                  <a:pt x="0" y="0"/>
                </a:moveTo>
                <a:lnTo>
                  <a:pt x="217932" y="0"/>
                </a:lnTo>
                <a:lnTo>
                  <a:pt x="21793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3">
            <a:extLst>
              <a:ext uri="{FF2B5EF4-FFF2-40B4-BE49-F238E27FC236}">
                <a16:creationId xmlns:a16="http://schemas.microsoft.com/office/drawing/2014/main" id="{05700918-3961-29A5-5AF0-860278F172BB}"/>
              </a:ext>
            </a:extLst>
          </p:cNvPr>
          <p:cNvGrpSpPr>
            <a:grpSpLocks noChangeAspect="1"/>
          </p:cNvGrpSpPr>
          <p:nvPr/>
        </p:nvGrpSpPr>
        <p:grpSpPr>
          <a:xfrm>
            <a:off x="8089392" y="0"/>
            <a:ext cx="4102608" cy="6858000"/>
            <a:chOff x="0" y="0"/>
            <a:chExt cx="5470144" cy="9144000"/>
          </a:xfrm>
        </p:grpSpPr>
        <p:sp>
          <p:nvSpPr>
            <p:cNvPr id="15" name="Freeform 4">
              <a:extLst>
                <a:ext uri="{FF2B5EF4-FFF2-40B4-BE49-F238E27FC236}">
                  <a16:creationId xmlns:a16="http://schemas.microsoft.com/office/drawing/2014/main" id="{E1CD03F9-7673-CC77-18FB-B884D37D7CA6}"/>
                </a:ext>
              </a:extLst>
            </p:cNvPr>
            <p:cNvSpPr/>
            <p:nvPr/>
          </p:nvSpPr>
          <p:spPr>
            <a:xfrm>
              <a:off x="0" y="0"/>
              <a:ext cx="5470144" cy="9144000"/>
            </a:xfrm>
            <a:custGeom>
              <a:avLst/>
              <a:gdLst/>
              <a:ahLst/>
              <a:cxnLst/>
              <a:rect l="l" t="t" r="r" b="b"/>
              <a:pathLst>
                <a:path w="5470144" h="9144000">
                  <a:moveTo>
                    <a:pt x="911733" y="0"/>
                  </a:moveTo>
                  <a:lnTo>
                    <a:pt x="727964" y="18415"/>
                  </a:lnTo>
                  <a:cubicBezTo>
                    <a:pt x="312547" y="103505"/>
                    <a:pt x="0" y="471043"/>
                    <a:pt x="0" y="911479"/>
                  </a:cubicBezTo>
                  <a:lnTo>
                    <a:pt x="0" y="9144000"/>
                  </a:lnTo>
                  <a:lnTo>
                    <a:pt x="5470144" y="9144000"/>
                  </a:lnTo>
                  <a:lnTo>
                    <a:pt x="5470144" y="0"/>
                  </a:lnTo>
                  <a:close/>
                </a:path>
              </a:pathLst>
            </a:custGeom>
            <a:blipFill>
              <a:blip r:embed="rId4"/>
              <a:stretch>
                <a:fillRect/>
              </a:stretch>
            </a:blipFill>
          </p:spPr>
          <p:txBody>
            <a:bodyPr/>
            <a:lstStyle/>
            <a:p>
              <a:endParaRPr lang="en-US"/>
            </a:p>
          </p:txBody>
        </p:sp>
      </p:grpSp>
      <p:sp>
        <p:nvSpPr>
          <p:cNvPr id="17" name="TextBox 6">
            <a:extLst>
              <a:ext uri="{FF2B5EF4-FFF2-40B4-BE49-F238E27FC236}">
                <a16:creationId xmlns:a16="http://schemas.microsoft.com/office/drawing/2014/main" id="{081236E9-4E66-D320-E4B3-179B67135B0A}"/>
              </a:ext>
            </a:extLst>
          </p:cNvPr>
          <p:cNvSpPr txBox="1"/>
          <p:nvPr/>
        </p:nvSpPr>
        <p:spPr>
          <a:xfrm>
            <a:off x="11106912" y="6427832"/>
            <a:ext cx="158248" cy="213712"/>
          </a:xfrm>
          <a:prstGeom prst="rect">
            <a:avLst/>
          </a:prstGeom>
        </p:spPr>
        <p:txBody>
          <a:bodyPr lIns="0" tIns="0" rIns="0" bIns="0" rtlCol="0" anchor="t">
            <a:spAutoFit/>
          </a:bodyPr>
          <a:lstStyle/>
          <a:p>
            <a:pPr algn="l">
              <a:lnSpc>
                <a:spcPts val="1683"/>
              </a:lnSpc>
            </a:pPr>
            <a:r>
              <a:rPr lang="en-US" sz="1202" spc="2">
                <a:solidFill>
                  <a:srgbClr val="898989"/>
                </a:solidFill>
                <a:latin typeface="Calibri (MS)"/>
                <a:ea typeface="Calibri (MS)"/>
                <a:cs typeface="Calibri (MS)"/>
                <a:sym typeface="Calibri (MS)"/>
              </a:rPr>
              <a:t>16</a:t>
            </a:r>
          </a:p>
        </p:txBody>
      </p:sp>
      <p:sp>
        <p:nvSpPr>
          <p:cNvPr id="19" name="TextBox 8">
            <a:extLst>
              <a:ext uri="{FF2B5EF4-FFF2-40B4-BE49-F238E27FC236}">
                <a16:creationId xmlns:a16="http://schemas.microsoft.com/office/drawing/2014/main" id="{375D6568-5FFF-A020-E841-ABCECFBF664B}"/>
              </a:ext>
            </a:extLst>
          </p:cNvPr>
          <p:cNvSpPr txBox="1"/>
          <p:nvPr/>
        </p:nvSpPr>
        <p:spPr>
          <a:xfrm>
            <a:off x="571500" y="1741383"/>
            <a:ext cx="5524500" cy="1536511"/>
          </a:xfrm>
          <a:prstGeom prst="rect">
            <a:avLst/>
          </a:prstGeom>
        </p:spPr>
        <p:txBody>
          <a:bodyPr wrap="square" lIns="0" tIns="0" rIns="0" bIns="0" rtlCol="0" anchor="t">
            <a:spAutoFit/>
          </a:bodyPr>
          <a:lstStyle/>
          <a:p>
            <a:pPr algn="l">
              <a:lnSpc>
                <a:spcPts val="3444"/>
              </a:lnSpc>
            </a:pPr>
            <a:r>
              <a:rPr lang="en-US" b="1" spc="2" dirty="0">
                <a:solidFill>
                  <a:srgbClr val="000000"/>
                </a:solidFill>
                <a:latin typeface="IBM Plex Sans Bold"/>
                <a:ea typeface="IBM Plex Sans Bold"/>
                <a:cs typeface="IBM Plex Sans Bold"/>
                <a:sym typeface="IBM Plex Sans Bold"/>
              </a:rPr>
              <a:t>Exploratory Data Analysis:</a:t>
            </a:r>
            <a:endParaRPr lang="en-US" b="1" spc="2" dirty="0">
              <a:solidFill>
                <a:srgbClr val="000000"/>
              </a:solidFill>
              <a:latin typeface="IBM Plex Sans"/>
              <a:ea typeface="IBM Plex Sans Bold"/>
              <a:cs typeface="IBM Plex Sans Bold"/>
              <a:sym typeface="IBM Plex Sans"/>
            </a:endParaRPr>
          </a:p>
          <a:p>
            <a:pPr marL="285750" indent="-285750" algn="l">
              <a:lnSpc>
                <a:spcPts val="3444"/>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Launch success has improved over time</a:t>
            </a:r>
          </a:p>
          <a:p>
            <a:pPr marL="285750" indent="-285750" algn="l">
              <a:lnSpc>
                <a:spcPts val="2243"/>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KSC LC-39A has the highest success rate among landing sites</a:t>
            </a:r>
          </a:p>
          <a:p>
            <a:pPr marL="285750" indent="-285750" algn="l">
              <a:lnSpc>
                <a:spcPts val="3476"/>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Orbits ES-L1, GEO, HEO and SSO have a 100% success rate</a:t>
            </a:r>
          </a:p>
        </p:txBody>
      </p:sp>
      <p:sp>
        <p:nvSpPr>
          <p:cNvPr id="20" name="TextBox 9">
            <a:extLst>
              <a:ext uri="{FF2B5EF4-FFF2-40B4-BE49-F238E27FC236}">
                <a16:creationId xmlns:a16="http://schemas.microsoft.com/office/drawing/2014/main" id="{5EE729BD-A206-1239-643A-2DEBA9A824CC}"/>
              </a:ext>
            </a:extLst>
          </p:cNvPr>
          <p:cNvSpPr txBox="1"/>
          <p:nvPr/>
        </p:nvSpPr>
        <p:spPr>
          <a:xfrm>
            <a:off x="571500" y="3749998"/>
            <a:ext cx="6917001" cy="1289712"/>
          </a:xfrm>
          <a:prstGeom prst="rect">
            <a:avLst/>
          </a:prstGeom>
        </p:spPr>
        <p:txBody>
          <a:bodyPr wrap="square" lIns="0" tIns="0" rIns="0" bIns="0" rtlCol="0" anchor="t">
            <a:spAutoFit/>
          </a:bodyPr>
          <a:lstStyle/>
          <a:p>
            <a:pPr algn="l">
              <a:lnSpc>
                <a:spcPts val="3476"/>
              </a:lnSpc>
            </a:pPr>
            <a:r>
              <a:rPr lang="en-US" b="1" spc="2" dirty="0">
                <a:solidFill>
                  <a:srgbClr val="000000"/>
                </a:solidFill>
                <a:latin typeface="IBM Plex Sans Bold"/>
                <a:ea typeface="IBM Plex Sans Bold"/>
                <a:cs typeface="IBM Plex Sans Bold"/>
                <a:sym typeface="IBM Plex Sans Bold"/>
              </a:rPr>
              <a:t>Visual Analytics:</a:t>
            </a:r>
          </a:p>
          <a:p>
            <a:pPr marL="285750" indent="-285750" algn="l">
              <a:lnSpc>
                <a:spcPts val="2844"/>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Most launch sites are near the equator, and all are close to the coast </a:t>
            </a:r>
          </a:p>
          <a:p>
            <a:pPr marL="285750" indent="-285750" algn="l">
              <a:lnSpc>
                <a:spcPts val="2844"/>
              </a:lnSpc>
              <a:buFont typeface="Arial" panose="020B0604020202020204" pitchFamily="34" charset="0"/>
              <a:buChar char="•"/>
            </a:pPr>
            <a:r>
              <a:rPr lang="en-US" sz="1403" spc="2" dirty="0">
                <a:solidFill>
                  <a:srgbClr val="000000"/>
                </a:solidFill>
                <a:latin typeface="IBM Plex Sans"/>
                <a:ea typeface="IBM Plex Sans"/>
                <a:cs typeface="IBM Plex Sans"/>
                <a:sym typeface="IBM Plex Sans"/>
              </a:rPr>
              <a:t>Launch sites are far enough away from anything a failed launch can damage </a:t>
            </a:r>
          </a:p>
          <a:p>
            <a:pPr algn="l">
              <a:lnSpc>
                <a:spcPts val="779"/>
              </a:lnSpc>
            </a:pPr>
            <a:r>
              <a:rPr lang="en-US" sz="1406" spc="2" dirty="0">
                <a:solidFill>
                  <a:srgbClr val="000000"/>
                </a:solidFill>
                <a:latin typeface="IBM Plex Sans"/>
                <a:ea typeface="IBM Plex Sans"/>
                <a:cs typeface="IBM Plex Sans"/>
                <a:sym typeface="IBM Plex Sans"/>
              </a:rPr>
              <a:t>      (city, highway, railway), while still close enough to bring people and material </a:t>
            </a:r>
          </a:p>
        </p:txBody>
      </p:sp>
      <p:sp>
        <p:nvSpPr>
          <p:cNvPr id="21" name="TextBox 10">
            <a:extLst>
              <a:ext uri="{FF2B5EF4-FFF2-40B4-BE49-F238E27FC236}">
                <a16:creationId xmlns:a16="http://schemas.microsoft.com/office/drawing/2014/main" id="{059D5571-8036-1463-DACF-D0C48488B0D5}"/>
              </a:ext>
            </a:extLst>
          </p:cNvPr>
          <p:cNvSpPr txBox="1"/>
          <p:nvPr/>
        </p:nvSpPr>
        <p:spPr>
          <a:xfrm>
            <a:off x="571500" y="428958"/>
            <a:ext cx="4300566" cy="668645"/>
          </a:xfrm>
          <a:prstGeom prst="rect">
            <a:avLst/>
          </a:prstGeom>
        </p:spPr>
        <p:txBody>
          <a:bodyPr lIns="0" tIns="0" rIns="0" bIns="0" rtlCol="0" anchor="t">
            <a:spAutoFit/>
          </a:bodyPr>
          <a:lstStyle/>
          <a:p>
            <a:pPr algn="l">
              <a:lnSpc>
                <a:spcPts val="5594"/>
              </a:lnSpc>
            </a:pPr>
            <a:r>
              <a:rPr lang="en-US" sz="3995" b="1" spc="7" dirty="0">
                <a:solidFill>
                  <a:srgbClr val="000000"/>
                </a:solidFill>
                <a:latin typeface="IBM Plex Sans Bold"/>
                <a:ea typeface="IBM Plex Sans Bold"/>
                <a:cs typeface="IBM Plex Sans Bold"/>
                <a:sym typeface="IBM Plex Sans Bold"/>
              </a:rPr>
              <a:t>Results Summary</a:t>
            </a:r>
          </a:p>
        </p:txBody>
      </p:sp>
      <p:sp>
        <p:nvSpPr>
          <p:cNvPr id="23" name="TextBox 22">
            <a:extLst>
              <a:ext uri="{FF2B5EF4-FFF2-40B4-BE49-F238E27FC236}">
                <a16:creationId xmlns:a16="http://schemas.microsoft.com/office/drawing/2014/main" id="{847AD7B1-BC89-8DCD-8DDE-A0E1C80F2F34}"/>
              </a:ext>
            </a:extLst>
          </p:cNvPr>
          <p:cNvSpPr txBox="1"/>
          <p:nvPr/>
        </p:nvSpPr>
        <p:spPr>
          <a:xfrm>
            <a:off x="748716" y="4875710"/>
            <a:ext cx="6096000" cy="429861"/>
          </a:xfrm>
          <a:prstGeom prst="rect">
            <a:avLst/>
          </a:prstGeom>
          <a:noFill/>
        </p:spPr>
        <p:txBody>
          <a:bodyPr wrap="square">
            <a:spAutoFit/>
          </a:bodyPr>
          <a:lstStyle/>
          <a:p>
            <a:pPr algn="l">
              <a:lnSpc>
                <a:spcPts val="2923"/>
              </a:lnSpc>
            </a:pPr>
            <a:r>
              <a:rPr lang="en-US" sz="1403" spc="2" dirty="0">
                <a:solidFill>
                  <a:srgbClr val="000000"/>
                </a:solidFill>
                <a:latin typeface="IBM Plex Sans"/>
                <a:sym typeface="IBM Plex Sans"/>
              </a:rPr>
              <a:t>to support launch activities </a:t>
            </a:r>
          </a:p>
        </p:txBody>
      </p:sp>
    </p:spTree>
    <p:extLst>
      <p:ext uri="{BB962C8B-B14F-4D97-AF65-F5344CB8AC3E}">
        <p14:creationId xmlns:p14="http://schemas.microsoft.com/office/powerpoint/2010/main" val="2910204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125</TotalTime>
  <Words>646</Words>
  <Application>Microsoft Office PowerPoint</Application>
  <PresentationFormat>Widescreen</PresentationFormat>
  <Paragraphs>94</Paragraphs>
  <Slides>12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 (MS)</vt:lpstr>
      <vt:lpstr>Calibri (MS) Bold</vt:lpstr>
      <vt:lpstr>Aptos</vt:lpstr>
      <vt:lpstr>Aptos Display</vt:lpstr>
      <vt:lpstr>Arial</vt:lpstr>
      <vt:lpstr>Calibri</vt:lpstr>
      <vt:lpstr>IBM Plex Sans</vt:lpstr>
      <vt:lpstr>IBM Plex Sans Bold</vt:lpstr>
      <vt:lpstr>Office Theme</vt:lpstr>
      <vt:lpstr>PowerPoint Presentation</vt:lpstr>
      <vt:lpstr>PowerPoint Presentation</vt:lpstr>
      <vt:lpstr>SpaceX is a trailblazer in the space industry, committed to making space exploration accessible and affordable. The company has achieved milestones such as: Transporting spacecraft to the International Space Station (ISS)  Deploying a global satellite network for internet access  Successfully executing manned space missions   Key Advantage: Cost Efficiency SpaceX’s innovative reuse of the Falcon 9 rocket’s first stage drastically reduces launch costs to $62 million, compared to competitors charging over $165 million per launch.  Predicting Reusability with Machine Learning Leveraging public data and advanced machine learning, we can predict the reusability of the first stage—an essential factor in determining launch costs. This analysis extends to SpaceX and its competitors, shaping the future of cost-effective space travel.</vt:lpstr>
      <vt:lpstr>PowerPoint Presentation</vt:lpstr>
      <vt:lpstr>PowerPoint Presentation</vt:lpstr>
      <vt:lpstr>PowerPoint Presentation</vt:lpstr>
      <vt:lpstr>PowerPoint Presentation</vt:lpstr>
      <vt:lpstr>PowerPoint Presentation</vt:lpstr>
      <vt:lpstr>PowerPoint Presentation</vt:lpstr>
      <vt:lpstr>Dashboard: SpaceX Launch Analysis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Bera, Suman</dc:creator>
  <cp:lastModifiedBy>Bera, Suman</cp:lastModifiedBy>
  <cp:revision>1</cp:revision>
  <dcterms:created xsi:type="dcterms:W3CDTF">2024-12-08T10:53:22Z</dcterms:created>
  <dcterms:modified xsi:type="dcterms:W3CDTF">2024-12-08T15:21:45Z</dcterms:modified>
</cp:coreProperties>
</file>